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  <p:sldMasterId id="2147483686" r:id="rId2"/>
    <p:sldMasterId id="2147483710" r:id="rId3"/>
  </p:sldMasterIdLst>
  <p:notesMasterIdLst>
    <p:notesMasterId r:id="rId43"/>
  </p:notesMasterIdLst>
  <p:sldIdLst>
    <p:sldId id="354" r:id="rId4"/>
    <p:sldId id="428" r:id="rId5"/>
    <p:sldId id="355" r:id="rId6"/>
    <p:sldId id="383" r:id="rId7"/>
    <p:sldId id="424" r:id="rId8"/>
    <p:sldId id="429" r:id="rId9"/>
    <p:sldId id="430" r:id="rId10"/>
    <p:sldId id="256" r:id="rId11"/>
    <p:sldId id="260" r:id="rId12"/>
    <p:sldId id="425" r:id="rId13"/>
    <p:sldId id="426" r:id="rId14"/>
    <p:sldId id="427" r:id="rId15"/>
    <p:sldId id="292" r:id="rId16"/>
    <p:sldId id="261" r:id="rId17"/>
    <p:sldId id="291" r:id="rId18"/>
    <p:sldId id="262" r:id="rId19"/>
    <p:sldId id="275" r:id="rId20"/>
    <p:sldId id="267" r:id="rId21"/>
    <p:sldId id="273" r:id="rId22"/>
    <p:sldId id="361" r:id="rId23"/>
    <p:sldId id="296" r:id="rId24"/>
    <p:sldId id="365" r:id="rId25"/>
    <p:sldId id="366" r:id="rId26"/>
    <p:sldId id="297" r:id="rId27"/>
    <p:sldId id="362" r:id="rId28"/>
    <p:sldId id="363" r:id="rId29"/>
    <p:sldId id="364" r:id="rId30"/>
    <p:sldId id="306" r:id="rId31"/>
    <p:sldId id="307" r:id="rId32"/>
    <p:sldId id="308" r:id="rId33"/>
    <p:sldId id="333" r:id="rId34"/>
    <p:sldId id="369" r:id="rId35"/>
    <p:sldId id="311" r:id="rId36"/>
    <p:sldId id="368" r:id="rId37"/>
    <p:sldId id="421" r:id="rId38"/>
    <p:sldId id="344" r:id="rId39"/>
    <p:sldId id="381" r:id="rId40"/>
    <p:sldId id="382" r:id="rId41"/>
    <p:sldId id="346" r:id="rId4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0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00FF00"/>
    <a:srgbClr val="FFCCCC"/>
    <a:srgbClr val="66FF99"/>
    <a:srgbClr val="CCCCFF"/>
    <a:srgbClr val="FF3300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90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media/audio1.wav>
</file>

<file path=ppt/media/audio2.wav>
</file>

<file path=ppt/media/audio3.wav>
</file>

<file path=ppt/media/audio4.wav>
</file>

<file path=ppt/media/audio5.wav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D2813BB9-9F4E-48C1-9E1B-12DAD965116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191819F6-4B4C-42C1-9801-09128F7B1FC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508" name="Rectangle 4">
            <a:extLst>
              <a:ext uri="{FF2B5EF4-FFF2-40B4-BE49-F238E27FC236}">
                <a16:creationId xmlns:a16="http://schemas.microsoft.com/office/drawing/2014/main" id="{4B55BC23-3F7B-49D6-8694-6C218E5C3F7B}"/>
              </a:ext>
            </a:extLst>
          </p:cNvPr>
          <p:cNvSpPr>
            <a:spLocks noGrp="1" noRo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D0CBA44A-CDCE-4BD4-91CB-D861A38A0D32}"/>
              </a:ext>
            </a:extLst>
          </p:cNvPr>
          <p:cNvSpPr>
            <a:spLocks noGrp="1" noRot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FE6E9D12-0C5F-4A32-8395-CF2321F5A19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BBA21F89-6564-41AD-890E-4B4257BCF3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FAE71FEC-9713-44C2-A68C-F69E8F6EBAB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9271622-DAAE-4F4D-A5E8-70AF639C343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40DB8E4-DA55-4620-BF8B-F5E2015D315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A79CFCA-FA7B-4579-9A09-314310A8B65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545DEE-14D0-451C-BE76-4F33C9E9790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10396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BAC9C24-A43A-476D-8330-D63DD58F1A1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733D584-FACF-4584-B7B9-1B4AA4E23A5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C489B5E-2AC8-4354-8223-1867102950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E9D519-BA79-4EEF-88AA-8EDFB4E0F89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80444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D7FBD99-D303-4B65-9FB2-6851EFC64D1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67D9AEB-15EC-46B7-AAA3-35BE3BF08F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1A3BF45-CF22-46CE-B17C-148312E7F61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EBDF7D-745A-4528-8154-ED0A61AE58C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0110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CA5A2D3-73AF-415E-9478-BA422B7D7D2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D396C15-B538-446F-A2AE-DAADAFA7E20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B619E3C-0111-4834-9878-C3403D0AED8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29DDE3-A635-4BB4-82B3-498E76448D2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442015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FF25130-73CD-4729-89F9-88C620BA51C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09C6F23-6203-47DF-8755-D4BAB912E9A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EB1A5E6-B7E4-4263-9736-74050E3ADD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DE015E-08AB-4CE7-BAA5-F540EAFE2A1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29181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6B7C6DC-1E5D-4952-86F8-A9451F2B08F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CCCBA95-25C9-42AD-A215-A45E0D7DFEB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28C89C8-08EF-4CE0-BB8F-D5925E8058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407BF1-2E36-4296-84C0-E62E2808713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836297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CDA3301-2F05-48F5-AFF0-A3D8A5AFECF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BDE84D1-5731-4971-9087-7DFEDB74735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9669E8B-884E-4CBC-880A-21E68A9809C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0FF011-8615-4450-ADD4-4C2ADE4D07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206076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794771-3719-4DE1-ABC8-E436177F306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7956B2-0541-45CD-80CA-B464893281A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72FB66-1D93-4E47-B097-EB4712F27CB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F54AB1-187F-492C-A827-A5283D26232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949127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B02B8FF-B9DC-4CDF-B47F-A5B9B7CE2D4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C4A3BE5-728C-4266-9DC0-56BAF614784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D4318A0E-9BEC-4527-9DB8-A3D5E97A235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22AA71-B97C-443E-A7A9-4C363D2877F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71901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66653C9-9560-4396-BEC3-81F9359974C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27E82D1-B1BA-4F25-B6CC-FD7D4384368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4F9003-057B-406E-AE73-B6BC1635DC0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AED1B0-520F-4E26-AC05-6C7AFEC065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039923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F4809596-F792-4A25-AB5B-BDEBA96C684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4A620834-AF2D-4E79-B5B8-54385A7518E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4F647F45-457D-41AB-AAAB-C081CF3F82A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C2CDB4-803A-465A-AE98-EAA31B2451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62853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FCDD785-ADAE-4155-AE8B-ADF2B28706E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35E22DC-2A6E-4A3B-BEF1-AB6A4DFCBCD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ED40637-96F5-4065-9AFF-C8D5B71DAE7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1D4F92-6A67-4069-B147-95BE544622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089484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A848C9-9628-4DF3-AF06-BFF666203B3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3B9F28-2750-47DA-9F07-26173684B4D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DBBAB1-9F36-4C68-B51B-D79F9A594DF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59CD82-7314-4D9E-A9F1-CE4B15A1E2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9124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3E5A6-D972-445B-84EE-C3C85DF7E7D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43E3F7-8401-4D91-9905-637FFD713E9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B6F1C5-5919-4549-9D2A-41214D4C5F4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B9F506-422B-4B48-BD32-46712FC38B7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392935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04885F2-2391-4DD3-B54F-ED90661E95D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F009014-B83E-4699-9E0C-29377B6D46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B5F48BA-A3A5-46AC-9ED9-F6463FBF575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862F84-DBFD-45AF-840F-973D18A1E1B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329526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DDB65FB-751F-4D61-BD61-2C69D655E19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D5AE76D-33C2-4A11-9773-CFF36B9FC70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F284E2B-4E1B-44CE-AF0E-1617F86A0BB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C64126-0D15-4913-9C17-42D8E4FAB1B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652235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8">
            <a:extLst>
              <a:ext uri="{FF2B5EF4-FFF2-40B4-BE49-F238E27FC236}">
                <a16:creationId xmlns:a16="http://schemas.microsoft.com/office/drawing/2014/main" id="{CAD84E42-AE00-44DE-A6DF-5F2FBC7BC41A}"/>
              </a:ext>
            </a:extLst>
          </p:cNvPr>
          <p:cNvSpPr>
            <a:spLocks/>
          </p:cNvSpPr>
          <p:nvPr/>
        </p:nvSpPr>
        <p:spPr bwMode="auto">
          <a:xfrm>
            <a:off x="-31750" y="4321175"/>
            <a:ext cx="1395413" cy="781050"/>
          </a:xfrm>
          <a:custGeom>
            <a:avLst/>
            <a:gdLst>
              <a:gd name="T0" fmla="*/ 5799 w 8042"/>
              <a:gd name="T1" fmla="*/ 10000 h 10000"/>
              <a:gd name="T2" fmla="*/ 5961 w 8042"/>
              <a:gd name="T3" fmla="*/ 9880 h 10000"/>
              <a:gd name="T4" fmla="*/ 5988 w 8042"/>
              <a:gd name="T5" fmla="*/ 9820 h 10000"/>
              <a:gd name="T6" fmla="*/ 8042 w 8042"/>
              <a:gd name="T7" fmla="*/ 5260 h 10000"/>
              <a:gd name="T8" fmla="*/ 8042 w 8042"/>
              <a:gd name="T9" fmla="*/ 4721 h 10000"/>
              <a:gd name="T10" fmla="*/ 5988 w 8042"/>
              <a:gd name="T11" fmla="*/ 221 h 10000"/>
              <a:gd name="T12" fmla="*/ 5961 w 8042"/>
              <a:gd name="T13" fmla="*/ 160 h 10000"/>
              <a:gd name="T14" fmla="*/ 5799 w 8042"/>
              <a:gd name="T15" fmla="*/ 41 h 10000"/>
              <a:gd name="T16" fmla="*/ 18 w 8042"/>
              <a:gd name="T17" fmla="*/ 0 h 10000"/>
              <a:gd name="T18" fmla="*/ 0 w 8042"/>
              <a:gd name="T19" fmla="*/ 9991 h 10000"/>
              <a:gd name="T20" fmla="*/ 5799 w 8042"/>
              <a:gd name="T21" fmla="*/ 10000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2949D50-C036-43F2-9841-BC1F9A8C8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A79E7AF-658D-462C-A325-42C4E976A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5392548-2694-47F1-897B-BFFD3813B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23863" y="4529138"/>
            <a:ext cx="584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B658B5-F0F5-4460-89BC-64A4D1BDC6C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877218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1">
            <a:extLst>
              <a:ext uri="{FF2B5EF4-FFF2-40B4-BE49-F238E27FC236}">
                <a16:creationId xmlns:a16="http://schemas.microsoft.com/office/drawing/2014/main" id="{0DBDD95C-D459-4788-8C26-B466D3E37673}"/>
              </a:ext>
            </a:extLst>
          </p:cNvPr>
          <p:cNvSpPr>
            <a:spLocks/>
          </p:cNvSpPr>
          <p:nvPr/>
        </p:nvSpPr>
        <p:spPr bwMode="auto">
          <a:xfrm flipV="1">
            <a:off x="0" y="711200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802EF0A-77E7-4E08-B7FC-2BD5F39BB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A9E7A11-BA76-415F-8EA0-77CC1619A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2399F53-4923-426A-B762-F58D86D16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707DE-5EF4-4316-B0D8-F48B5863CCE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772800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1">
            <a:extLst>
              <a:ext uri="{FF2B5EF4-FFF2-40B4-BE49-F238E27FC236}">
                <a16:creationId xmlns:a16="http://schemas.microsoft.com/office/drawing/2014/main" id="{1245A4AD-79D3-4741-B96F-DFC43AE22B0A}"/>
              </a:ext>
            </a:extLst>
          </p:cNvPr>
          <p:cNvSpPr>
            <a:spLocks/>
          </p:cNvSpPr>
          <p:nvPr/>
        </p:nvSpPr>
        <p:spPr bwMode="auto">
          <a:xfrm flipV="1">
            <a:off x="0" y="3167063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E2B77B8-63C1-452D-AFE1-7C67B131A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8280329-BFC1-4C12-A745-A734B6067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14BB8C4-F135-401B-9B72-6A8EA9C4D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1175" y="3244850"/>
            <a:ext cx="585788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8189E7-E0E4-478A-9205-D988FB06742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811401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1">
            <a:extLst>
              <a:ext uri="{FF2B5EF4-FFF2-40B4-BE49-F238E27FC236}">
                <a16:creationId xmlns:a16="http://schemas.microsoft.com/office/drawing/2014/main" id="{5F0D32A6-2CC4-4273-AFE3-781B4CC13D6D}"/>
              </a:ext>
            </a:extLst>
          </p:cNvPr>
          <p:cNvSpPr>
            <a:spLocks/>
          </p:cNvSpPr>
          <p:nvPr/>
        </p:nvSpPr>
        <p:spPr bwMode="auto">
          <a:xfrm flipV="1">
            <a:off x="0" y="711200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40254094-2C49-4DF3-8BEC-1CF17CDEA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30D658A5-F6F2-448B-AC67-294F8339C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AB7C043-3CA6-411B-9C6C-8AD69205C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06EC5B-69F7-4C95-9AD6-F9AF4D6E979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7213943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1">
            <a:extLst>
              <a:ext uri="{FF2B5EF4-FFF2-40B4-BE49-F238E27FC236}">
                <a16:creationId xmlns:a16="http://schemas.microsoft.com/office/drawing/2014/main" id="{178266A5-192D-4653-AA04-6C46923BC198}"/>
              </a:ext>
            </a:extLst>
          </p:cNvPr>
          <p:cNvSpPr>
            <a:spLocks/>
          </p:cNvSpPr>
          <p:nvPr/>
        </p:nvSpPr>
        <p:spPr bwMode="auto">
          <a:xfrm flipV="1">
            <a:off x="0" y="711200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Date Placeholder 6">
            <a:extLst>
              <a:ext uri="{FF2B5EF4-FFF2-40B4-BE49-F238E27FC236}">
                <a16:creationId xmlns:a16="http://schemas.microsoft.com/office/drawing/2014/main" id="{0ABE33FA-BFE0-47BD-A27C-FD27FAFE5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53C71CE9-E730-4D1F-88A1-48827D15B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76F7A68-5C9F-4032-A2C4-A485995C1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F5A7BC-6044-40FE-B59C-19B62A4D9DE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165378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1">
            <a:extLst>
              <a:ext uri="{FF2B5EF4-FFF2-40B4-BE49-F238E27FC236}">
                <a16:creationId xmlns:a16="http://schemas.microsoft.com/office/drawing/2014/main" id="{B9CD8C47-CF36-4ECE-BA7B-1D9BE992BD26}"/>
              </a:ext>
            </a:extLst>
          </p:cNvPr>
          <p:cNvSpPr>
            <a:spLocks/>
          </p:cNvSpPr>
          <p:nvPr/>
        </p:nvSpPr>
        <p:spPr bwMode="auto">
          <a:xfrm flipV="1">
            <a:off x="0" y="711200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D814BA9E-F77C-4880-B6D5-36A17CF73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930A158-570B-4ED3-818A-779AF11ED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78AF4315-6CDB-4B42-BEE8-8D1210BFF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AFE95A-A404-4B20-8D95-497DDFAA513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10132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089E81D-67D3-4440-BC53-33277E97E63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9F65B7E-A037-4A72-928B-BCBD72DBCF4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3DE1B50-419D-4253-BA6F-9482D50911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F3844D-4FE3-4E98-BA11-E25932553E8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4192192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1">
            <a:extLst>
              <a:ext uri="{FF2B5EF4-FFF2-40B4-BE49-F238E27FC236}">
                <a16:creationId xmlns:a16="http://schemas.microsoft.com/office/drawing/2014/main" id="{1A7735D3-8813-40D9-B867-67BD0BD50A06}"/>
              </a:ext>
            </a:extLst>
          </p:cNvPr>
          <p:cNvSpPr>
            <a:spLocks/>
          </p:cNvSpPr>
          <p:nvPr/>
        </p:nvSpPr>
        <p:spPr bwMode="auto">
          <a:xfrm flipV="1">
            <a:off x="0" y="711200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" name="Date Placeholder 1">
            <a:extLst>
              <a:ext uri="{FF2B5EF4-FFF2-40B4-BE49-F238E27FC236}">
                <a16:creationId xmlns:a16="http://schemas.microsoft.com/office/drawing/2014/main" id="{6A5C4909-95F2-4142-AB84-2F33E3CA0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A643DF5-46AF-4D97-B085-6E7FF719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F4463208-9929-4206-BC27-39F12BBEF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760B1B-9BE3-48FE-A7CE-19B24BD6FA9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8862123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1">
            <a:extLst>
              <a:ext uri="{FF2B5EF4-FFF2-40B4-BE49-F238E27FC236}">
                <a16:creationId xmlns:a16="http://schemas.microsoft.com/office/drawing/2014/main" id="{2234FB19-33DB-42E1-8593-C5F6E1A80858}"/>
              </a:ext>
            </a:extLst>
          </p:cNvPr>
          <p:cNvSpPr>
            <a:spLocks/>
          </p:cNvSpPr>
          <p:nvPr/>
        </p:nvSpPr>
        <p:spPr bwMode="auto">
          <a:xfrm flipV="1">
            <a:off x="0" y="711200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9245FDCC-E22C-4176-A685-384349967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1BDEA1A1-1193-41B4-B3DE-478E1EA1C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9D13828C-837A-4B97-B773-F7B2BE2D1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89A384-966E-48FA-9E81-2C9ED4F3CA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12644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1">
            <a:extLst>
              <a:ext uri="{FF2B5EF4-FFF2-40B4-BE49-F238E27FC236}">
                <a16:creationId xmlns:a16="http://schemas.microsoft.com/office/drawing/2014/main" id="{B70B4D74-853C-46C7-BEC2-9B1CC4CD3A17}"/>
              </a:ext>
            </a:extLst>
          </p:cNvPr>
          <p:cNvSpPr>
            <a:spLocks/>
          </p:cNvSpPr>
          <p:nvPr/>
        </p:nvSpPr>
        <p:spPr bwMode="auto">
          <a:xfrm flipV="1">
            <a:off x="0" y="4910138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B8723482-2D2E-48C5-901F-FE4154D3A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183DD602-314A-4528-A066-DD2374E27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C333E53D-8C7B-4DB1-BB6B-096AC2C51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1175" y="4983163"/>
            <a:ext cx="585788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2A7E7F-B2B7-432B-909F-2AFB4F5A438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8533027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1">
            <a:extLst>
              <a:ext uri="{FF2B5EF4-FFF2-40B4-BE49-F238E27FC236}">
                <a16:creationId xmlns:a16="http://schemas.microsoft.com/office/drawing/2014/main" id="{EBE2D16F-7234-4FEB-B853-ED02F3A16B96}"/>
              </a:ext>
            </a:extLst>
          </p:cNvPr>
          <p:cNvSpPr>
            <a:spLocks/>
          </p:cNvSpPr>
          <p:nvPr/>
        </p:nvSpPr>
        <p:spPr bwMode="auto">
          <a:xfrm flipV="1">
            <a:off x="0" y="3167063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5CC36B3-0EC8-4242-8808-571CD13B0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B8BE81D-334C-4CAE-9A8E-407B8B18A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988A66F-9768-4CE6-9B92-AEE6040F2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1175" y="3244850"/>
            <a:ext cx="585788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A61ACB-C907-456C-B21B-B7C23FD520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020973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1">
            <a:extLst>
              <a:ext uri="{FF2B5EF4-FFF2-40B4-BE49-F238E27FC236}">
                <a16:creationId xmlns:a16="http://schemas.microsoft.com/office/drawing/2014/main" id="{CD587621-B2FC-4FDF-94BF-8D3E96813A44}"/>
              </a:ext>
            </a:extLst>
          </p:cNvPr>
          <p:cNvSpPr>
            <a:spLocks/>
          </p:cNvSpPr>
          <p:nvPr/>
        </p:nvSpPr>
        <p:spPr bwMode="auto">
          <a:xfrm flipV="1">
            <a:off x="0" y="3167063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4FFA9C6A-A674-42C3-9F78-4D43855442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8163" y="647700"/>
            <a:ext cx="4572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8000">
                <a:solidFill>
                  <a:schemeClr val="accent1"/>
                </a:solidFill>
                <a:latin typeface="Arial" panose="020B0604020202020204" pitchFamily="34" charset="0"/>
              </a:rPr>
              <a:t>“</a:t>
            </a:r>
          </a:p>
        </p:txBody>
      </p:sp>
      <p:sp>
        <p:nvSpPr>
          <p:cNvPr id="7" name="TextBox 14">
            <a:extLst>
              <a:ext uri="{FF2B5EF4-FFF2-40B4-BE49-F238E27FC236}">
                <a16:creationId xmlns:a16="http://schemas.microsoft.com/office/drawing/2014/main" id="{8DB25B37-C822-47CC-8803-012DE9981E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9275" y="2905125"/>
            <a:ext cx="457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8000">
                <a:solidFill>
                  <a:schemeClr val="accent1"/>
                </a:solidFill>
                <a:latin typeface="Arial" panose="020B0604020202020204" pitchFamily="34" charset="0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0675BD2-F336-4E18-916C-67BC213AF8C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F9F4E0C-DDAA-4170-9788-9E0F945B703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9E5A9F2-78A5-4F6C-896A-187EFAFB0BB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511175" y="3244850"/>
            <a:ext cx="585788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808EF0-9F1C-452E-980E-4BEA1F14275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5529254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1">
            <a:extLst>
              <a:ext uri="{FF2B5EF4-FFF2-40B4-BE49-F238E27FC236}">
                <a16:creationId xmlns:a16="http://schemas.microsoft.com/office/drawing/2014/main" id="{9D374046-A33D-42CB-8913-159858B55DED}"/>
              </a:ext>
            </a:extLst>
          </p:cNvPr>
          <p:cNvSpPr>
            <a:spLocks/>
          </p:cNvSpPr>
          <p:nvPr/>
        </p:nvSpPr>
        <p:spPr bwMode="auto">
          <a:xfrm flipV="1">
            <a:off x="0" y="4910138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rtlCol="0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0CD688A0-832A-4ADE-848A-9B394000F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F7E97F0D-D356-4C72-A636-CC963C849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95233C6C-E5BE-406C-95D7-0D59EEFA1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1175" y="4983163"/>
            <a:ext cx="585788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D6B1F2-96CD-4D73-9D41-B2784FB9990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112516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1">
            <a:extLst>
              <a:ext uri="{FF2B5EF4-FFF2-40B4-BE49-F238E27FC236}">
                <a16:creationId xmlns:a16="http://schemas.microsoft.com/office/drawing/2014/main" id="{A33F83BD-4DB9-49CE-BE9B-7725AA5D61C8}"/>
              </a:ext>
            </a:extLst>
          </p:cNvPr>
          <p:cNvSpPr>
            <a:spLocks/>
          </p:cNvSpPr>
          <p:nvPr/>
        </p:nvSpPr>
        <p:spPr bwMode="auto">
          <a:xfrm flipV="1">
            <a:off x="0" y="4910138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698E13AD-018A-4733-8F8B-EC44D73C73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8163" y="647700"/>
            <a:ext cx="4572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8000">
                <a:solidFill>
                  <a:schemeClr val="accent1"/>
                </a:solidFill>
                <a:latin typeface="Arial" panose="020B0604020202020204" pitchFamily="34" charset="0"/>
              </a:rPr>
              <a:t>“</a:t>
            </a:r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3E5DD24A-1938-418E-A8F1-0DB1E31008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9275" y="2905125"/>
            <a:ext cx="457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8000">
                <a:solidFill>
                  <a:schemeClr val="accent1"/>
                </a:solidFill>
                <a:latin typeface="Arial" panose="020B0604020202020204" pitchFamily="34" charset="0"/>
              </a:rPr>
              <a:t>”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rtlCol="0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8E7F3F75-2F3C-4C2B-9F85-6045A631298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B199696F-525C-4323-B566-5C549960D4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57020918-746E-4512-A24F-8747DEB35D9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511175" y="4983163"/>
            <a:ext cx="585788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BC1571-A08A-4CD6-A52F-36E8D3E1F37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8786267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1">
            <a:extLst>
              <a:ext uri="{FF2B5EF4-FFF2-40B4-BE49-F238E27FC236}">
                <a16:creationId xmlns:a16="http://schemas.microsoft.com/office/drawing/2014/main" id="{71C6BD56-3AF5-425E-BFA3-D7927E63302C}"/>
              </a:ext>
            </a:extLst>
          </p:cNvPr>
          <p:cNvSpPr>
            <a:spLocks/>
          </p:cNvSpPr>
          <p:nvPr/>
        </p:nvSpPr>
        <p:spPr bwMode="auto">
          <a:xfrm flipV="1">
            <a:off x="0" y="4910138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rtlCol="0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CEAE477-0DD8-4875-A82A-CD2AF2AF454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6B47EDCD-00CB-452A-8482-A17FB538453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C8960BA0-07EC-489E-B38D-FC582A42C5A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511175" y="4983163"/>
            <a:ext cx="585788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FD272B-75EE-448F-8DCA-8AC1904E6C4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495837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1">
            <a:extLst>
              <a:ext uri="{FF2B5EF4-FFF2-40B4-BE49-F238E27FC236}">
                <a16:creationId xmlns:a16="http://schemas.microsoft.com/office/drawing/2014/main" id="{361E0147-8E52-4539-9340-F378084EB1C7}"/>
              </a:ext>
            </a:extLst>
          </p:cNvPr>
          <p:cNvSpPr>
            <a:spLocks/>
          </p:cNvSpPr>
          <p:nvPr/>
        </p:nvSpPr>
        <p:spPr bwMode="auto">
          <a:xfrm flipV="1">
            <a:off x="0" y="711200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CA28AEA-3045-4FDF-A2BB-886B2669C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D7DC029-4CFE-4A94-847A-454053DDB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4DF697B-2621-4FB6-9EFB-28F3B02B6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7915AC-84C9-4DD9-A825-14386E0410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5133132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1">
            <a:extLst>
              <a:ext uri="{FF2B5EF4-FFF2-40B4-BE49-F238E27FC236}">
                <a16:creationId xmlns:a16="http://schemas.microsoft.com/office/drawing/2014/main" id="{6C302E84-5538-47FE-9BFC-3E42D3F78B70}"/>
              </a:ext>
            </a:extLst>
          </p:cNvPr>
          <p:cNvSpPr>
            <a:spLocks/>
          </p:cNvSpPr>
          <p:nvPr/>
        </p:nvSpPr>
        <p:spPr bwMode="auto">
          <a:xfrm flipV="1">
            <a:off x="0" y="711200"/>
            <a:ext cx="1358900" cy="508000"/>
          </a:xfrm>
          <a:custGeom>
            <a:avLst/>
            <a:gdLst>
              <a:gd name="T0" fmla="*/ 7908 w 7908"/>
              <a:gd name="T1" fmla="*/ 4694 h 10000"/>
              <a:gd name="T2" fmla="*/ 6575 w 7908"/>
              <a:gd name="T3" fmla="*/ 188 h 10000"/>
              <a:gd name="T4" fmla="*/ 6546 w 7908"/>
              <a:gd name="T5" fmla="*/ 94 h 10000"/>
              <a:gd name="T6" fmla="*/ 6463 w 7908"/>
              <a:gd name="T7" fmla="*/ 0 h 10000"/>
              <a:gd name="T8" fmla="*/ 5935 w 7908"/>
              <a:gd name="T9" fmla="*/ 0 h 10000"/>
              <a:gd name="T10" fmla="*/ 0 w 7908"/>
              <a:gd name="T11" fmla="*/ 62 h 10000"/>
              <a:gd name="T12" fmla="*/ 0 w 7908"/>
              <a:gd name="T13" fmla="*/ 10000 h 10000"/>
              <a:gd name="T14" fmla="*/ 5935 w 7908"/>
              <a:gd name="T15" fmla="*/ 9952 h 10000"/>
              <a:gd name="T16" fmla="*/ 6463 w 7908"/>
              <a:gd name="T17" fmla="*/ 9952 h 10000"/>
              <a:gd name="T18" fmla="*/ 6546 w 7908"/>
              <a:gd name="T19" fmla="*/ 9859 h 10000"/>
              <a:gd name="T20" fmla="*/ 6575 w 7908"/>
              <a:gd name="T21" fmla="*/ 9764 h 10000"/>
              <a:gd name="T22" fmla="*/ 7908 w 7908"/>
              <a:gd name="T23" fmla="*/ 5258 h 10000"/>
              <a:gd name="T24" fmla="*/ 7908 w 7908"/>
              <a:gd name="T25" fmla="*/ 4694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B2DA887-6263-4F80-84D5-29CDC2D96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EC178F5-C29F-44D6-BF7F-9BF35D76F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87ADBE-AAAC-408C-A2A3-99AFDCA4F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31844F-C496-4032-93DB-3C514E566CE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48730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077331-585C-4289-9919-5E0E9C4355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54E985-5ADC-4FD8-B6AE-C737D909B3B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87B216-7D78-4B3C-9AAF-881A873A7C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E88191-BA19-43FE-88B7-1C68A35710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9387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8213A4-73D4-4F0D-AD03-165727D3CD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D7D425-32F2-4905-A194-B783FFCAB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5D8122-8E15-4565-BB6E-C4D2860E0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DE7ED6-8E03-487F-92A0-A6DE17F2CE6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34177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9D0C4FD-7AB8-4437-88F3-5A3A011DD0B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1E3885FE-55A7-4D30-8036-5B12000A4C5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E4B03B8F-DCD6-48CA-847B-4084B716EA9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9A0BB0-17B9-4D07-AC96-39C6F4E361E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45856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1C59D53B-DF39-4023-942E-04CA137694F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D6CA4C8-059E-47FF-A4A8-FF3D48F61B0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BF96BE8A-4BF0-465B-B4E0-D913246828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4A9713-7AAC-4AFD-A7F3-B614B8E73A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42610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56AB7BDB-7D27-4FED-8522-7545AE445E7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8E44B58-4D6E-4164-851B-75EE44331FD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6B140E1-426F-4597-A58A-A1AB671F14B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A751FC-809A-43B5-A824-9FD178A4263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2983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55FA14-E2AE-4AF2-94E6-DEFFF0BBAB0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AFB75C-09AC-454F-B11D-CF8A825A6DC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BC4D26-D136-4B97-A7C9-12B59B3531B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35832F-ED1F-4E8F-99C8-3E37D3147F8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4253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42E3C3-3FA6-4765-B5D1-A973152547D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F9FC4C-7659-4D4B-B79E-6333C713EE7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FF82C3-47C6-4B26-B4AE-743328A21A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34A890-376B-4A34-978D-8162EBA9F32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15144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3.xml"/><Relationship Id="rId19" Type="http://schemas.openxmlformats.org/officeDocument/2006/relationships/image" Target="../media/image2.jpeg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386C482-C5C5-48C1-9606-7EC7E4DEFF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A3644AD-D9C6-4B01-AC2F-7FE24745E1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B8ECE75-7AAD-491B-A627-F11CE8D5392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6FD86507-D82C-48B8-92A2-BF1D19712DA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7ABFE4B7-4A37-4A1B-9D7E-95E73CAA36B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>
                <a:latin typeface="+mn-lt"/>
              </a:defRPr>
            </a:lvl1pPr>
          </a:lstStyle>
          <a:p>
            <a:pPr>
              <a:defRPr/>
            </a:pPr>
            <a:fld id="{69F2B95B-8BCB-4C79-AC44-35C4DEF94DB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9BC10193-F099-4DAB-BA55-CAD46CEABC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77FEEBAA-C5E5-4523-894E-F68EE30458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DB08E961-F50B-427F-BAD5-D19C37FB0C9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F6B49C68-E0B3-40FA-B1A2-700F3527491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91295834-BEC0-47EB-8D01-B66D25868A4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>
                <a:latin typeface="+mn-lt"/>
              </a:defRPr>
            </a:lvl1pPr>
          </a:lstStyle>
          <a:p>
            <a:pPr>
              <a:defRPr/>
            </a:pPr>
            <a:fld id="{C2C92C14-DCBE-481D-8F5A-83B2C87422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Group 35">
            <a:extLst>
              <a:ext uri="{FF2B5EF4-FFF2-40B4-BE49-F238E27FC236}">
                <a16:creationId xmlns:a16="http://schemas.microsoft.com/office/drawing/2014/main" id="{78DE34A2-F665-40ED-B783-75BEE9984166}"/>
              </a:ext>
            </a:extLst>
          </p:cNvPr>
          <p:cNvGrpSpPr>
            <a:grpSpLocks/>
          </p:cNvGrpSpPr>
          <p:nvPr/>
        </p:nvGrpSpPr>
        <p:grpSpPr bwMode="auto">
          <a:xfrm>
            <a:off x="0" y="228600"/>
            <a:ext cx="1981200" cy="6638925"/>
            <a:chOff x="2487613" y="285750"/>
            <a:chExt cx="2428875" cy="5654676"/>
          </a:xfrm>
        </p:grpSpPr>
        <p:sp>
          <p:nvSpPr>
            <p:cNvPr id="3094" name="Freeform 11">
              <a:extLst>
                <a:ext uri="{FF2B5EF4-FFF2-40B4-BE49-F238E27FC236}">
                  <a16:creationId xmlns:a16="http://schemas.microsoft.com/office/drawing/2014/main" id="{B170AC26-5551-4EF8-8D7E-99015C2FA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>
                <a:gd name="T0" fmla="*/ 22 w 22"/>
                <a:gd name="T1" fmla="*/ 136 h 136"/>
                <a:gd name="T2" fmla="*/ 17 w 22"/>
                <a:gd name="T3" fmla="*/ 80 h 136"/>
                <a:gd name="T4" fmla="*/ 0 w 22"/>
                <a:gd name="T5" fmla="*/ 0 h 136"/>
                <a:gd name="T6" fmla="*/ 0 w 22"/>
                <a:gd name="T7" fmla="*/ 35 h 136"/>
                <a:gd name="T8" fmla="*/ 20 w 22"/>
                <a:gd name="T9" fmla="*/ 124 h 136"/>
                <a:gd name="T10" fmla="*/ 22 w 22"/>
                <a:gd name="T11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5" name="Freeform 12">
              <a:extLst>
                <a:ext uri="{FF2B5EF4-FFF2-40B4-BE49-F238E27FC236}">
                  <a16:creationId xmlns:a16="http://schemas.microsoft.com/office/drawing/2014/main" id="{7A7C4351-126C-45ED-BB83-10C9F1B88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>
                <a:gd name="T0" fmla="*/ 86 w 140"/>
                <a:gd name="T1" fmla="*/ 350 h 504"/>
                <a:gd name="T2" fmla="*/ 139 w 140"/>
                <a:gd name="T3" fmla="*/ 504 h 504"/>
                <a:gd name="T4" fmla="*/ 140 w 140"/>
                <a:gd name="T5" fmla="*/ 478 h 504"/>
                <a:gd name="T6" fmla="*/ 95 w 140"/>
                <a:gd name="T7" fmla="*/ 347 h 504"/>
                <a:gd name="T8" fmla="*/ 0 w 140"/>
                <a:gd name="T9" fmla="*/ 0 h 504"/>
                <a:gd name="T10" fmla="*/ 6 w 140"/>
                <a:gd name="T11" fmla="*/ 61 h 504"/>
                <a:gd name="T12" fmla="*/ 86 w 140"/>
                <a:gd name="T13" fmla="*/ 35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6" name="Freeform 13">
              <a:extLst>
                <a:ext uri="{FF2B5EF4-FFF2-40B4-BE49-F238E27FC236}">
                  <a16:creationId xmlns:a16="http://schemas.microsoft.com/office/drawing/2014/main" id="{EA95E526-DDF2-4268-82B1-E997D7704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>
                <a:gd name="T0" fmla="*/ 8 w 132"/>
                <a:gd name="T1" fmla="*/ 22 h 308"/>
                <a:gd name="T2" fmla="*/ 0 w 132"/>
                <a:gd name="T3" fmla="*/ 0 h 308"/>
                <a:gd name="T4" fmla="*/ 0 w 132"/>
                <a:gd name="T5" fmla="*/ 29 h 308"/>
                <a:gd name="T6" fmla="*/ 68 w 132"/>
                <a:gd name="T7" fmla="*/ 194 h 308"/>
                <a:gd name="T8" fmla="*/ 123 w 132"/>
                <a:gd name="T9" fmla="*/ 308 h 308"/>
                <a:gd name="T10" fmla="*/ 132 w 132"/>
                <a:gd name="T11" fmla="*/ 308 h 308"/>
                <a:gd name="T12" fmla="*/ 77 w 132"/>
                <a:gd name="T13" fmla="*/ 190 h 308"/>
                <a:gd name="T14" fmla="*/ 8 w 132"/>
                <a:gd name="T15" fmla="*/ 22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7" name="Freeform 14">
              <a:extLst>
                <a:ext uri="{FF2B5EF4-FFF2-40B4-BE49-F238E27FC236}">
                  <a16:creationId xmlns:a16="http://schemas.microsoft.com/office/drawing/2014/main" id="{5E8A83FF-6B6A-42A1-967F-59ADD0C53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>
                <a:gd name="T0" fmla="*/ 28 w 37"/>
                <a:gd name="T1" fmla="*/ 79 h 79"/>
                <a:gd name="T2" fmla="*/ 37 w 37"/>
                <a:gd name="T3" fmla="*/ 79 h 79"/>
                <a:gd name="T4" fmla="*/ 0 w 37"/>
                <a:gd name="T5" fmla="*/ 0 h 79"/>
                <a:gd name="T6" fmla="*/ 28 w 37"/>
                <a:gd name="T7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8" name="Freeform 15">
              <a:extLst>
                <a:ext uri="{FF2B5EF4-FFF2-40B4-BE49-F238E27FC236}">
                  <a16:creationId xmlns:a16="http://schemas.microsoft.com/office/drawing/2014/main" id="{C2298483-960A-45E9-9453-1FA5AB2FAE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>
                <a:gd name="T0" fmla="*/ 162 w 178"/>
                <a:gd name="T1" fmla="*/ 660 h 722"/>
                <a:gd name="T2" fmla="*/ 116 w 178"/>
                <a:gd name="T3" fmla="*/ 534 h 722"/>
                <a:gd name="T4" fmla="*/ 40 w 178"/>
                <a:gd name="T5" fmla="*/ 236 h 722"/>
                <a:gd name="T6" fmla="*/ 12 w 178"/>
                <a:gd name="T7" fmla="*/ 51 h 722"/>
                <a:gd name="T8" fmla="*/ 0 w 178"/>
                <a:gd name="T9" fmla="*/ 0 h 722"/>
                <a:gd name="T10" fmla="*/ 33 w 178"/>
                <a:gd name="T11" fmla="*/ 237 h 722"/>
                <a:gd name="T12" fmla="*/ 107 w 178"/>
                <a:gd name="T13" fmla="*/ 537 h 722"/>
                <a:gd name="T14" fmla="*/ 160 w 178"/>
                <a:gd name="T15" fmla="*/ 681 h 722"/>
                <a:gd name="T16" fmla="*/ 178 w 178"/>
                <a:gd name="T17" fmla="*/ 722 h 722"/>
                <a:gd name="T18" fmla="*/ 174 w 178"/>
                <a:gd name="T19" fmla="*/ 708 h 722"/>
                <a:gd name="T20" fmla="*/ 162 w 178"/>
                <a:gd name="T21" fmla="*/ 660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9" name="Freeform 16">
              <a:extLst>
                <a:ext uri="{FF2B5EF4-FFF2-40B4-BE49-F238E27FC236}">
                  <a16:creationId xmlns:a16="http://schemas.microsoft.com/office/drawing/2014/main" id="{C395FB4C-5B33-4923-83F0-CBF89ACC7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>
                <a:gd name="T0" fmla="*/ 11 w 23"/>
                <a:gd name="T1" fmla="*/ 577 h 635"/>
                <a:gd name="T2" fmla="*/ 12 w 23"/>
                <a:gd name="T3" fmla="*/ 589 h 635"/>
                <a:gd name="T4" fmla="*/ 22 w 23"/>
                <a:gd name="T5" fmla="*/ 632 h 635"/>
                <a:gd name="T6" fmla="*/ 23 w 23"/>
                <a:gd name="T7" fmla="*/ 635 h 635"/>
                <a:gd name="T8" fmla="*/ 17 w 23"/>
                <a:gd name="T9" fmla="*/ 576 h 635"/>
                <a:gd name="T10" fmla="*/ 5 w 23"/>
                <a:gd name="T11" fmla="*/ 269 h 635"/>
                <a:gd name="T12" fmla="*/ 15 w 23"/>
                <a:gd name="T13" fmla="*/ 0 h 635"/>
                <a:gd name="T14" fmla="*/ 12 w 23"/>
                <a:gd name="T15" fmla="*/ 0 h 635"/>
                <a:gd name="T16" fmla="*/ 1 w 23"/>
                <a:gd name="T17" fmla="*/ 269 h 635"/>
                <a:gd name="T18" fmla="*/ 11 w 23"/>
                <a:gd name="T19" fmla="*/ 57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0" name="Freeform 17">
              <a:extLst>
                <a:ext uri="{FF2B5EF4-FFF2-40B4-BE49-F238E27FC236}">
                  <a16:creationId xmlns:a16="http://schemas.microsoft.com/office/drawing/2014/main" id="{CD25190C-D5B2-45F2-B891-3EF712D8D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>
                <a:gd name="T0" fmla="*/ 0 w 17"/>
                <a:gd name="T1" fmla="*/ 0 h 107"/>
                <a:gd name="T2" fmla="*/ 5 w 17"/>
                <a:gd name="T3" fmla="*/ 56 h 107"/>
                <a:gd name="T4" fmla="*/ 17 w 17"/>
                <a:gd name="T5" fmla="*/ 107 h 107"/>
                <a:gd name="T6" fmla="*/ 11 w 17"/>
                <a:gd name="T7" fmla="*/ 46 h 107"/>
                <a:gd name="T8" fmla="*/ 10 w 17"/>
                <a:gd name="T9" fmla="*/ 43 h 107"/>
                <a:gd name="T10" fmla="*/ 0 w 1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1" name="Freeform 18">
              <a:extLst>
                <a:ext uri="{FF2B5EF4-FFF2-40B4-BE49-F238E27FC236}">
                  <a16:creationId xmlns:a16="http://schemas.microsoft.com/office/drawing/2014/main" id="{417DA5A8-2A35-4104-98CF-AB48B60DF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>
                <a:gd name="T0" fmla="*/ 0 w 41"/>
                <a:gd name="T1" fmla="*/ 0 h 222"/>
                <a:gd name="T2" fmla="*/ 5 w 41"/>
                <a:gd name="T3" fmla="*/ 93 h 222"/>
                <a:gd name="T4" fmla="*/ 17 w 41"/>
                <a:gd name="T5" fmla="*/ 166 h 222"/>
                <a:gd name="T6" fmla="*/ 24 w 41"/>
                <a:gd name="T7" fmla="*/ 184 h 222"/>
                <a:gd name="T8" fmla="*/ 41 w 41"/>
                <a:gd name="T9" fmla="*/ 222 h 222"/>
                <a:gd name="T10" fmla="*/ 38 w 41"/>
                <a:gd name="T11" fmla="*/ 212 h 222"/>
                <a:gd name="T12" fmla="*/ 13 w 41"/>
                <a:gd name="T13" fmla="*/ 92 h 222"/>
                <a:gd name="T14" fmla="*/ 8 w 41"/>
                <a:gd name="T15" fmla="*/ 22 h 222"/>
                <a:gd name="T16" fmla="*/ 7 w 41"/>
                <a:gd name="T17" fmla="*/ 18 h 222"/>
                <a:gd name="T18" fmla="*/ 0 w 41"/>
                <a:gd name="T1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2" name="Freeform 19">
              <a:extLst>
                <a:ext uri="{FF2B5EF4-FFF2-40B4-BE49-F238E27FC236}">
                  <a16:creationId xmlns:a16="http://schemas.microsoft.com/office/drawing/2014/main" id="{EA3F7017-1D08-47C3-98D9-4CCA39B0F9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>
                <a:gd name="T0" fmla="*/ 7 w 450"/>
                <a:gd name="T1" fmla="*/ 854 h 878"/>
                <a:gd name="T2" fmla="*/ 50 w 450"/>
                <a:gd name="T3" fmla="*/ 613 h 878"/>
                <a:gd name="T4" fmla="*/ 149 w 450"/>
                <a:gd name="T5" fmla="*/ 388 h 878"/>
                <a:gd name="T6" fmla="*/ 285 w 450"/>
                <a:gd name="T7" fmla="*/ 183 h 878"/>
                <a:gd name="T8" fmla="*/ 364 w 450"/>
                <a:gd name="T9" fmla="*/ 89 h 878"/>
                <a:gd name="T10" fmla="*/ 406 w 450"/>
                <a:gd name="T11" fmla="*/ 44 h 878"/>
                <a:gd name="T12" fmla="*/ 450 w 450"/>
                <a:gd name="T13" fmla="*/ 1 h 878"/>
                <a:gd name="T14" fmla="*/ 450 w 450"/>
                <a:gd name="T15" fmla="*/ 0 h 878"/>
                <a:gd name="T16" fmla="*/ 405 w 450"/>
                <a:gd name="T17" fmla="*/ 43 h 878"/>
                <a:gd name="T18" fmla="*/ 363 w 450"/>
                <a:gd name="T19" fmla="*/ 88 h 878"/>
                <a:gd name="T20" fmla="*/ 283 w 450"/>
                <a:gd name="T21" fmla="*/ 181 h 878"/>
                <a:gd name="T22" fmla="*/ 145 w 450"/>
                <a:gd name="T23" fmla="*/ 386 h 878"/>
                <a:gd name="T24" fmla="*/ 45 w 450"/>
                <a:gd name="T25" fmla="*/ 611 h 878"/>
                <a:gd name="T26" fmla="*/ 0 w 450"/>
                <a:gd name="T27" fmla="*/ 854 h 878"/>
                <a:gd name="T28" fmla="*/ 0 w 450"/>
                <a:gd name="T29" fmla="*/ 859 h 878"/>
                <a:gd name="T30" fmla="*/ 7 w 450"/>
                <a:gd name="T31" fmla="*/ 878 h 878"/>
                <a:gd name="T32" fmla="*/ 7 w 450"/>
                <a:gd name="T33" fmla="*/ 854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3" name="Freeform 20">
              <a:extLst>
                <a:ext uri="{FF2B5EF4-FFF2-40B4-BE49-F238E27FC236}">
                  <a16:creationId xmlns:a16="http://schemas.microsoft.com/office/drawing/2014/main" id="{1BE58ADD-D9F2-4E5D-869D-A99AC5DB97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>
                <a:gd name="T0" fmla="*/ 0 w 35"/>
                <a:gd name="T1" fmla="*/ 0 h 73"/>
                <a:gd name="T2" fmla="*/ 26 w 35"/>
                <a:gd name="T3" fmla="*/ 73 h 73"/>
                <a:gd name="T4" fmla="*/ 35 w 35"/>
                <a:gd name="T5" fmla="*/ 73 h 73"/>
                <a:gd name="T6" fmla="*/ 0 w 35"/>
                <a:gd name="T7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4" name="Freeform 21">
              <a:extLst>
                <a:ext uri="{FF2B5EF4-FFF2-40B4-BE49-F238E27FC236}">
                  <a16:creationId xmlns:a16="http://schemas.microsoft.com/office/drawing/2014/main" id="{5933B5F8-B418-4435-BF40-3891A0170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>
                <a:gd name="T0" fmla="*/ 7 w 8"/>
                <a:gd name="T1" fmla="*/ 44 h 48"/>
                <a:gd name="T2" fmla="*/ 8 w 8"/>
                <a:gd name="T3" fmla="*/ 48 h 48"/>
                <a:gd name="T4" fmla="*/ 8 w 8"/>
                <a:gd name="T5" fmla="*/ 19 h 48"/>
                <a:gd name="T6" fmla="*/ 1 w 8"/>
                <a:gd name="T7" fmla="*/ 0 h 48"/>
                <a:gd name="T8" fmla="*/ 0 w 8"/>
                <a:gd name="T9" fmla="*/ 26 h 48"/>
                <a:gd name="T10" fmla="*/ 7 w 8"/>
                <a:gd name="T11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5" name="Freeform 22">
              <a:extLst>
                <a:ext uri="{FF2B5EF4-FFF2-40B4-BE49-F238E27FC236}">
                  <a16:creationId xmlns:a16="http://schemas.microsoft.com/office/drawing/2014/main" id="{64616927-1A23-4958-ADE6-2495B83FB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>
                <a:gd name="T0" fmla="*/ 7 w 52"/>
                <a:gd name="T1" fmla="*/ 18 h 135"/>
                <a:gd name="T2" fmla="*/ 0 w 52"/>
                <a:gd name="T3" fmla="*/ 0 h 135"/>
                <a:gd name="T4" fmla="*/ 12 w 52"/>
                <a:gd name="T5" fmla="*/ 48 h 135"/>
                <a:gd name="T6" fmla="*/ 16 w 52"/>
                <a:gd name="T7" fmla="*/ 62 h 135"/>
                <a:gd name="T8" fmla="*/ 51 w 52"/>
                <a:gd name="T9" fmla="*/ 135 h 135"/>
                <a:gd name="T10" fmla="*/ 52 w 52"/>
                <a:gd name="T11" fmla="*/ 135 h 135"/>
                <a:gd name="T12" fmla="*/ 24 w 52"/>
                <a:gd name="T13" fmla="*/ 56 h 135"/>
                <a:gd name="T14" fmla="*/ 7 w 52"/>
                <a:gd name="T15" fmla="*/ 18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75" name="Group 48">
            <a:extLst>
              <a:ext uri="{FF2B5EF4-FFF2-40B4-BE49-F238E27FC236}">
                <a16:creationId xmlns:a16="http://schemas.microsoft.com/office/drawing/2014/main" id="{627F84A4-D4A3-4475-94FA-C5C61C68DAD8}"/>
              </a:ext>
            </a:extLst>
          </p:cNvPr>
          <p:cNvGrpSpPr>
            <a:grpSpLocks/>
          </p:cNvGrpSpPr>
          <p:nvPr/>
        </p:nvGrpSpPr>
        <p:grpSpPr bwMode="auto">
          <a:xfrm>
            <a:off x="20638" y="0"/>
            <a:ext cx="1952625" cy="6853238"/>
            <a:chOff x="6627813" y="195717"/>
            <a:chExt cx="1952625" cy="5678034"/>
          </a:xfrm>
        </p:grpSpPr>
        <p:sp>
          <p:nvSpPr>
            <p:cNvPr id="3082" name="Freeform 27">
              <a:extLst>
                <a:ext uri="{FF2B5EF4-FFF2-40B4-BE49-F238E27FC236}">
                  <a16:creationId xmlns:a16="http://schemas.microsoft.com/office/drawing/2014/main" id="{47C47349-0DBC-4E35-82B6-4592E5A339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>
                <a:gd name="T0" fmla="*/ 7 w 103"/>
                <a:gd name="T1" fmla="*/ 210 h 920"/>
                <a:gd name="T2" fmla="*/ 26 w 103"/>
                <a:gd name="T3" fmla="*/ 445 h 920"/>
                <a:gd name="T4" fmla="*/ 57 w 103"/>
                <a:gd name="T5" fmla="*/ 679 h 920"/>
                <a:gd name="T6" fmla="*/ 101 w 103"/>
                <a:gd name="T7" fmla="*/ 911 h 920"/>
                <a:gd name="T8" fmla="*/ 103 w 103"/>
                <a:gd name="T9" fmla="*/ 920 h 920"/>
                <a:gd name="T10" fmla="*/ 99 w 103"/>
                <a:gd name="T11" fmla="*/ 874 h 920"/>
                <a:gd name="T12" fmla="*/ 99 w 103"/>
                <a:gd name="T13" fmla="*/ 866 h 920"/>
                <a:gd name="T14" fmla="*/ 63 w 103"/>
                <a:gd name="T15" fmla="*/ 678 h 920"/>
                <a:gd name="T16" fmla="*/ 30 w 103"/>
                <a:gd name="T17" fmla="*/ 444 h 920"/>
                <a:gd name="T18" fmla="*/ 9 w 103"/>
                <a:gd name="T19" fmla="*/ 209 h 920"/>
                <a:gd name="T20" fmla="*/ 3 w 103"/>
                <a:gd name="T21" fmla="*/ 92 h 920"/>
                <a:gd name="T22" fmla="*/ 1 w 103"/>
                <a:gd name="T23" fmla="*/ 0 h 920"/>
                <a:gd name="T24" fmla="*/ 0 w 103"/>
                <a:gd name="T25" fmla="*/ 0 h 920"/>
                <a:gd name="T26" fmla="*/ 1 w 103"/>
                <a:gd name="T27" fmla="*/ 92 h 920"/>
                <a:gd name="T28" fmla="*/ 7 w 103"/>
                <a:gd name="T29" fmla="*/ 210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3" name="Freeform 28">
              <a:extLst>
                <a:ext uri="{FF2B5EF4-FFF2-40B4-BE49-F238E27FC236}">
                  <a16:creationId xmlns:a16="http://schemas.microsoft.com/office/drawing/2014/main" id="{E468C6B3-0102-4247-A897-96425BB50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>
                <a:gd name="T0" fmla="*/ 53 w 88"/>
                <a:gd name="T1" fmla="*/ 229 h 330"/>
                <a:gd name="T2" fmla="*/ 88 w 88"/>
                <a:gd name="T3" fmla="*/ 330 h 330"/>
                <a:gd name="T4" fmla="*/ 88 w 88"/>
                <a:gd name="T5" fmla="*/ 308 h 330"/>
                <a:gd name="T6" fmla="*/ 88 w 88"/>
                <a:gd name="T7" fmla="*/ 304 h 330"/>
                <a:gd name="T8" fmla="*/ 62 w 88"/>
                <a:gd name="T9" fmla="*/ 226 h 330"/>
                <a:gd name="T10" fmla="*/ 0 w 88"/>
                <a:gd name="T11" fmla="*/ 0 h 330"/>
                <a:gd name="T12" fmla="*/ 7 w 88"/>
                <a:gd name="T13" fmla="*/ 63 h 330"/>
                <a:gd name="T14" fmla="*/ 53 w 88"/>
                <a:gd name="T15" fmla="*/ 229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4" name="Freeform 29">
              <a:extLst>
                <a:ext uri="{FF2B5EF4-FFF2-40B4-BE49-F238E27FC236}">
                  <a16:creationId xmlns:a16="http://schemas.microsoft.com/office/drawing/2014/main" id="{6A004149-5B20-4CC8-BEB1-4CB1CD107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>
                <a:gd name="T0" fmla="*/ 6 w 90"/>
                <a:gd name="T1" fmla="*/ 15 h 207"/>
                <a:gd name="T2" fmla="*/ 0 w 90"/>
                <a:gd name="T3" fmla="*/ 0 h 207"/>
                <a:gd name="T4" fmla="*/ 1 w 90"/>
                <a:gd name="T5" fmla="*/ 29 h 207"/>
                <a:gd name="T6" fmla="*/ 42 w 90"/>
                <a:gd name="T7" fmla="*/ 127 h 207"/>
                <a:gd name="T8" fmla="*/ 80 w 90"/>
                <a:gd name="T9" fmla="*/ 207 h 207"/>
                <a:gd name="T10" fmla="*/ 90 w 90"/>
                <a:gd name="T11" fmla="*/ 207 h 207"/>
                <a:gd name="T12" fmla="*/ 50 w 90"/>
                <a:gd name="T13" fmla="*/ 123 h 207"/>
                <a:gd name="T14" fmla="*/ 6 w 90"/>
                <a:gd name="T15" fmla="*/ 15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5" name="Freeform 30">
              <a:extLst>
                <a:ext uri="{FF2B5EF4-FFF2-40B4-BE49-F238E27FC236}">
                  <a16:creationId xmlns:a16="http://schemas.microsoft.com/office/drawing/2014/main" id="{87808D4D-6163-46E9-8ACA-83EC9326C6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>
                <a:gd name="T0" fmla="*/ 101 w 115"/>
                <a:gd name="T1" fmla="*/ 409 h 467"/>
                <a:gd name="T2" fmla="*/ 78 w 115"/>
                <a:gd name="T3" fmla="*/ 344 h 467"/>
                <a:gd name="T4" fmla="*/ 29 w 115"/>
                <a:gd name="T5" fmla="*/ 151 h 467"/>
                <a:gd name="T6" fmla="*/ 13 w 115"/>
                <a:gd name="T7" fmla="*/ 53 h 467"/>
                <a:gd name="T8" fmla="*/ 0 w 115"/>
                <a:gd name="T9" fmla="*/ 0 h 467"/>
                <a:gd name="T10" fmla="*/ 21 w 115"/>
                <a:gd name="T11" fmla="*/ 152 h 467"/>
                <a:gd name="T12" fmla="*/ 69 w 115"/>
                <a:gd name="T13" fmla="*/ 347 h 467"/>
                <a:gd name="T14" fmla="*/ 103 w 115"/>
                <a:gd name="T15" fmla="*/ 441 h 467"/>
                <a:gd name="T16" fmla="*/ 115 w 115"/>
                <a:gd name="T17" fmla="*/ 467 h 467"/>
                <a:gd name="T18" fmla="*/ 112 w 115"/>
                <a:gd name="T19" fmla="*/ 458 h 467"/>
                <a:gd name="T20" fmla="*/ 101 w 115"/>
                <a:gd name="T21" fmla="*/ 409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6" name="Freeform 31">
              <a:extLst>
                <a:ext uri="{FF2B5EF4-FFF2-40B4-BE49-F238E27FC236}">
                  <a16:creationId xmlns:a16="http://schemas.microsoft.com/office/drawing/2014/main" id="{D8F756E5-B07D-4AA0-B8ED-C5267CEE07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>
                <a:gd name="T0" fmla="*/ 17 w 36"/>
                <a:gd name="T1" fmla="*/ 633 h 633"/>
                <a:gd name="T2" fmla="*/ 13 w 36"/>
                <a:gd name="T3" fmla="*/ 597 h 633"/>
                <a:gd name="T4" fmla="*/ 5 w 36"/>
                <a:gd name="T5" fmla="*/ 398 h 633"/>
                <a:gd name="T6" fmla="*/ 13 w 36"/>
                <a:gd name="T7" fmla="*/ 198 h 633"/>
                <a:gd name="T8" fmla="*/ 22 w 36"/>
                <a:gd name="T9" fmla="*/ 99 h 633"/>
                <a:gd name="T10" fmla="*/ 36 w 36"/>
                <a:gd name="T11" fmla="*/ 0 h 633"/>
                <a:gd name="T12" fmla="*/ 35 w 36"/>
                <a:gd name="T13" fmla="*/ 0 h 633"/>
                <a:gd name="T14" fmla="*/ 20 w 36"/>
                <a:gd name="T15" fmla="*/ 99 h 633"/>
                <a:gd name="T16" fmla="*/ 10 w 36"/>
                <a:gd name="T17" fmla="*/ 198 h 633"/>
                <a:gd name="T18" fmla="*/ 1 w 36"/>
                <a:gd name="T19" fmla="*/ 398 h 633"/>
                <a:gd name="T20" fmla="*/ 7 w 36"/>
                <a:gd name="T21" fmla="*/ 589 h 633"/>
                <a:gd name="T22" fmla="*/ 16 w 36"/>
                <a:gd name="T23" fmla="*/ 632 h 633"/>
                <a:gd name="T24" fmla="*/ 17 w 36"/>
                <a:gd name="T25" fmla="*/ 633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7" name="Freeform 32">
              <a:extLst>
                <a:ext uri="{FF2B5EF4-FFF2-40B4-BE49-F238E27FC236}">
                  <a16:creationId xmlns:a16="http://schemas.microsoft.com/office/drawing/2014/main" id="{77423954-8B6F-438B-9F41-C5F9BB1ABF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>
                <a:gd name="T0" fmla="*/ 22 w 28"/>
                <a:gd name="T1" fmla="*/ 59 h 59"/>
                <a:gd name="T2" fmla="*/ 28 w 28"/>
                <a:gd name="T3" fmla="*/ 59 h 59"/>
                <a:gd name="T4" fmla="*/ 0 w 28"/>
                <a:gd name="T5" fmla="*/ 0 h 59"/>
                <a:gd name="T6" fmla="*/ 22 w 28"/>
                <a:gd name="T7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8" name="Freeform 33">
              <a:extLst>
                <a:ext uri="{FF2B5EF4-FFF2-40B4-BE49-F238E27FC236}">
                  <a16:creationId xmlns:a16="http://schemas.microsoft.com/office/drawing/2014/main" id="{149C1ABA-499B-499F-87DB-BE2C5FEBED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>
                <a:gd name="T0" fmla="*/ 4 w 17"/>
                <a:gd name="T1" fmla="*/ 54 h 107"/>
                <a:gd name="T2" fmla="*/ 17 w 17"/>
                <a:gd name="T3" fmla="*/ 107 h 107"/>
                <a:gd name="T4" fmla="*/ 10 w 17"/>
                <a:gd name="T5" fmla="*/ 44 h 107"/>
                <a:gd name="T6" fmla="*/ 9 w 17"/>
                <a:gd name="T7" fmla="*/ 43 h 107"/>
                <a:gd name="T8" fmla="*/ 0 w 17"/>
                <a:gd name="T9" fmla="*/ 0 h 107"/>
                <a:gd name="T10" fmla="*/ 0 w 17"/>
                <a:gd name="T11" fmla="*/ 8 h 107"/>
                <a:gd name="T12" fmla="*/ 4 w 17"/>
                <a:gd name="T13" fmla="*/ 5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9" name="Freeform 34">
              <a:extLst>
                <a:ext uri="{FF2B5EF4-FFF2-40B4-BE49-F238E27FC236}">
                  <a16:creationId xmlns:a16="http://schemas.microsoft.com/office/drawing/2014/main" id="{5C5C2DC4-8C12-45C3-A528-E2D54B3B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>
                <a:gd name="T0" fmla="*/ 8 w 294"/>
                <a:gd name="T1" fmla="*/ 553 h 568"/>
                <a:gd name="T2" fmla="*/ 35 w 294"/>
                <a:gd name="T3" fmla="*/ 397 h 568"/>
                <a:gd name="T4" fmla="*/ 99 w 294"/>
                <a:gd name="T5" fmla="*/ 252 h 568"/>
                <a:gd name="T6" fmla="*/ 187 w 294"/>
                <a:gd name="T7" fmla="*/ 119 h 568"/>
                <a:gd name="T8" fmla="*/ 238 w 294"/>
                <a:gd name="T9" fmla="*/ 58 h 568"/>
                <a:gd name="T10" fmla="*/ 265 w 294"/>
                <a:gd name="T11" fmla="*/ 28 h 568"/>
                <a:gd name="T12" fmla="*/ 294 w 294"/>
                <a:gd name="T13" fmla="*/ 0 h 568"/>
                <a:gd name="T14" fmla="*/ 293 w 294"/>
                <a:gd name="T15" fmla="*/ 0 h 568"/>
                <a:gd name="T16" fmla="*/ 264 w 294"/>
                <a:gd name="T17" fmla="*/ 27 h 568"/>
                <a:gd name="T18" fmla="*/ 237 w 294"/>
                <a:gd name="T19" fmla="*/ 56 h 568"/>
                <a:gd name="T20" fmla="*/ 185 w 294"/>
                <a:gd name="T21" fmla="*/ 117 h 568"/>
                <a:gd name="T22" fmla="*/ 95 w 294"/>
                <a:gd name="T23" fmla="*/ 249 h 568"/>
                <a:gd name="T24" fmla="*/ 30 w 294"/>
                <a:gd name="T25" fmla="*/ 396 h 568"/>
                <a:gd name="T26" fmla="*/ 0 w 294"/>
                <a:gd name="T27" fmla="*/ 549 h 568"/>
                <a:gd name="T28" fmla="*/ 7 w 294"/>
                <a:gd name="T29" fmla="*/ 568 h 568"/>
                <a:gd name="T30" fmla="*/ 8 w 294"/>
                <a:gd name="T31" fmla="*/ 553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0" name="Freeform 35">
              <a:extLst>
                <a:ext uri="{FF2B5EF4-FFF2-40B4-BE49-F238E27FC236}">
                  <a16:creationId xmlns:a16="http://schemas.microsoft.com/office/drawing/2014/main" id="{41395430-4E61-466E-BF0B-71B96C75CB2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>
                <a:gd name="T0" fmla="*/ 0 w 25"/>
                <a:gd name="T1" fmla="*/ 0 h 53"/>
                <a:gd name="T2" fmla="*/ 19 w 25"/>
                <a:gd name="T3" fmla="*/ 53 h 53"/>
                <a:gd name="T4" fmla="*/ 25 w 25"/>
                <a:gd name="T5" fmla="*/ 53 h 53"/>
                <a:gd name="T6" fmla="*/ 0 w 25"/>
                <a:gd name="T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1" name="Freeform 36">
              <a:extLst>
                <a:ext uri="{FF2B5EF4-FFF2-40B4-BE49-F238E27FC236}">
                  <a16:creationId xmlns:a16="http://schemas.microsoft.com/office/drawing/2014/main" id="{B4E6B7C2-F93D-4179-837E-482071C0A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>
                <a:gd name="T0" fmla="*/ 0 w 29"/>
                <a:gd name="T1" fmla="*/ 0 h 141"/>
                <a:gd name="T2" fmla="*/ 7 w 29"/>
                <a:gd name="T3" fmla="*/ 89 h 141"/>
                <a:gd name="T4" fmla="*/ 18 w 29"/>
                <a:gd name="T5" fmla="*/ 117 h 141"/>
                <a:gd name="T6" fmla="*/ 29 w 29"/>
                <a:gd name="T7" fmla="*/ 141 h 141"/>
                <a:gd name="T8" fmla="*/ 27 w 29"/>
                <a:gd name="T9" fmla="*/ 135 h 141"/>
                <a:gd name="T10" fmla="*/ 8 w 29"/>
                <a:gd name="T11" fmla="*/ 22 h 141"/>
                <a:gd name="T12" fmla="*/ 4 w 29"/>
                <a:gd name="T13" fmla="*/ 11 h 141"/>
                <a:gd name="T14" fmla="*/ 0 w 29"/>
                <a:gd name="T1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2" name="Freeform 37">
              <a:extLst>
                <a:ext uri="{FF2B5EF4-FFF2-40B4-BE49-F238E27FC236}">
                  <a16:creationId xmlns:a16="http://schemas.microsoft.com/office/drawing/2014/main" id="{33905B8F-767D-4FE7-90E5-7DF23B44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>
                <a:gd name="T0" fmla="*/ 0 w 8"/>
                <a:gd name="T1" fmla="*/ 26 h 48"/>
                <a:gd name="T2" fmla="*/ 4 w 8"/>
                <a:gd name="T3" fmla="*/ 37 h 48"/>
                <a:gd name="T4" fmla="*/ 8 w 8"/>
                <a:gd name="T5" fmla="*/ 48 h 48"/>
                <a:gd name="T6" fmla="*/ 7 w 8"/>
                <a:gd name="T7" fmla="*/ 19 h 48"/>
                <a:gd name="T8" fmla="*/ 0 w 8"/>
                <a:gd name="T9" fmla="*/ 0 h 48"/>
                <a:gd name="T10" fmla="*/ 0 w 8"/>
                <a:gd name="T11" fmla="*/ 4 h 48"/>
                <a:gd name="T12" fmla="*/ 0 w 8"/>
                <a:gd name="T13" fmla="*/ 2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3" name="Freeform 38">
              <a:extLst>
                <a:ext uri="{FF2B5EF4-FFF2-40B4-BE49-F238E27FC236}">
                  <a16:creationId xmlns:a16="http://schemas.microsoft.com/office/drawing/2014/main" id="{6F550069-DC31-4107-8C94-B92AE293DF7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>
                <a:gd name="T0" fmla="*/ 11 w 44"/>
                <a:gd name="T1" fmla="*/ 28 h 111"/>
                <a:gd name="T2" fmla="*/ 0 w 44"/>
                <a:gd name="T3" fmla="*/ 0 h 111"/>
                <a:gd name="T4" fmla="*/ 11 w 44"/>
                <a:gd name="T5" fmla="*/ 49 h 111"/>
                <a:gd name="T6" fmla="*/ 14 w 44"/>
                <a:gd name="T7" fmla="*/ 58 h 111"/>
                <a:gd name="T8" fmla="*/ 39 w 44"/>
                <a:gd name="T9" fmla="*/ 111 h 111"/>
                <a:gd name="T10" fmla="*/ 44 w 44"/>
                <a:gd name="T11" fmla="*/ 111 h 111"/>
                <a:gd name="T12" fmla="*/ 22 w 44"/>
                <a:gd name="T13" fmla="*/ 52 h 111"/>
                <a:gd name="T14" fmla="*/ 11 w 44"/>
                <a:gd name="T15" fmla="*/ 2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8DC48692-4C34-4128-957A-535C75686D67}"/>
              </a:ext>
            </a:extLst>
          </p:cNvPr>
          <p:cNvSpPr/>
          <p:nvPr/>
        </p:nvSpPr>
        <p:spPr>
          <a:xfrm>
            <a:off x="0" y="0"/>
            <a:ext cx="182563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77" name="Title Placeholder 1">
            <a:extLst>
              <a:ext uri="{FF2B5EF4-FFF2-40B4-BE49-F238E27FC236}">
                <a16:creationId xmlns:a16="http://schemas.microsoft.com/office/drawing/2014/main" id="{BC8BA19B-A6B3-425F-AEB5-A1D702C987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944688" y="623888"/>
            <a:ext cx="6589712" cy="1281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 altLang="zh-CN"/>
          </a:p>
        </p:txBody>
      </p:sp>
      <p:sp>
        <p:nvSpPr>
          <p:cNvPr id="3078" name="Text Placeholder 2">
            <a:extLst>
              <a:ext uri="{FF2B5EF4-FFF2-40B4-BE49-F238E27FC236}">
                <a16:creationId xmlns:a16="http://schemas.microsoft.com/office/drawing/2014/main" id="{A5C240B9-E168-4212-A49A-1696C2E87A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943100" y="2133600"/>
            <a:ext cx="65913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altLang="zh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71A15-D02D-4B2A-A6C3-41A755E83E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0" y="6135688"/>
            <a:ext cx="766763" cy="369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4A0731-9751-4504-B360-00CD8C4194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3100" y="6135688"/>
            <a:ext cx="57165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D13EB-21C5-47F1-A462-76FE80E5AD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511175" y="787400"/>
            <a:ext cx="585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2000" smtClean="0">
                <a:solidFill>
                  <a:srgbClr val="FEFFFF"/>
                </a:solidFill>
              </a:defRPr>
            </a:lvl1pPr>
          </a:lstStyle>
          <a:p>
            <a:pPr>
              <a:defRPr/>
            </a:pPr>
            <a:fld id="{6F63501D-204B-4F86-A831-A33834EA321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  <p:sldLayoutId id="2147483784" r:id="rId17"/>
  </p:sldLayoutIdLst>
  <p:txStyles>
    <p:titleStyle>
      <a:lvl1pPr algn="l" defTabSz="457200" rtl="0" fontAlgn="base">
        <a:spcBef>
          <a:spcPct val="0"/>
        </a:spcBef>
        <a:spcAft>
          <a:spcPct val="0"/>
        </a:spcAft>
        <a:defRPr sz="3600" kern="1200">
          <a:solidFill>
            <a:srgbClr val="262626"/>
          </a:solidFill>
          <a:latin typeface="+mj-lt"/>
          <a:ea typeface="+mj-ea"/>
          <a:cs typeface="+mj-cs"/>
        </a:defRPr>
      </a:lvl1pPr>
      <a:lvl2pPr algn="l" defTabSz="457200" rtl="0" fontAlgn="base">
        <a:spcBef>
          <a:spcPct val="0"/>
        </a:spcBef>
        <a:spcAft>
          <a:spcPct val="0"/>
        </a:spcAft>
        <a:defRPr sz="3600">
          <a:solidFill>
            <a:srgbClr val="262626"/>
          </a:solidFill>
          <a:latin typeface="Century Gothic" panose="020B0502020202020204" pitchFamily="34" charset="0"/>
          <a:ea typeface="幼圆" panose="02010509060101010101" pitchFamily="49" charset="-122"/>
        </a:defRPr>
      </a:lvl2pPr>
      <a:lvl3pPr algn="l" defTabSz="457200" rtl="0" fontAlgn="base">
        <a:spcBef>
          <a:spcPct val="0"/>
        </a:spcBef>
        <a:spcAft>
          <a:spcPct val="0"/>
        </a:spcAft>
        <a:defRPr sz="3600">
          <a:solidFill>
            <a:srgbClr val="262626"/>
          </a:solidFill>
          <a:latin typeface="Century Gothic" panose="020B0502020202020204" pitchFamily="34" charset="0"/>
          <a:ea typeface="幼圆" panose="02010509060101010101" pitchFamily="49" charset="-122"/>
        </a:defRPr>
      </a:lvl3pPr>
      <a:lvl4pPr algn="l" defTabSz="457200" rtl="0" fontAlgn="base">
        <a:spcBef>
          <a:spcPct val="0"/>
        </a:spcBef>
        <a:spcAft>
          <a:spcPct val="0"/>
        </a:spcAft>
        <a:defRPr sz="3600">
          <a:solidFill>
            <a:srgbClr val="262626"/>
          </a:solidFill>
          <a:latin typeface="Century Gothic" panose="020B0502020202020204" pitchFamily="34" charset="0"/>
          <a:ea typeface="幼圆" panose="02010509060101010101" pitchFamily="49" charset="-122"/>
        </a:defRPr>
      </a:lvl4pPr>
      <a:lvl5pPr algn="l" defTabSz="457200" rtl="0" fontAlgn="base">
        <a:spcBef>
          <a:spcPct val="0"/>
        </a:spcBef>
        <a:spcAft>
          <a:spcPct val="0"/>
        </a:spcAft>
        <a:defRPr sz="3600">
          <a:solidFill>
            <a:srgbClr val="262626"/>
          </a:solidFill>
          <a:latin typeface="Century Gothic" panose="020B0502020202020204" pitchFamily="34" charset="0"/>
          <a:ea typeface="幼圆" panose="02010509060101010101" pitchFamily="49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fontAlgn="base">
        <a:spcBef>
          <a:spcPts val="1000"/>
        </a:spcBef>
        <a:spcAft>
          <a:spcPct val="0"/>
        </a:spcAft>
        <a:buClr>
          <a:schemeClr val="accent1"/>
        </a:buClr>
        <a:buFont typeface="Wingdings 3" panose="05040102010807070707" pitchFamily="18" charset="2"/>
        <a:buChar char=""/>
        <a:defRPr kern="1200">
          <a:solidFill>
            <a:srgbClr val="404040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spcBef>
          <a:spcPts val="1000"/>
        </a:spcBef>
        <a:spcAft>
          <a:spcPct val="0"/>
        </a:spcAft>
        <a:buClr>
          <a:schemeClr val="accent1"/>
        </a:buClr>
        <a:buFont typeface="Wingdings 3" panose="05040102010807070707" pitchFamily="18" charset="2"/>
        <a:buChar char=""/>
        <a:defRPr sz="1600" kern="1200">
          <a:solidFill>
            <a:srgbClr val="404040"/>
          </a:solidFill>
          <a:latin typeface="+mn-lt"/>
          <a:ea typeface="+mn-ea"/>
          <a:cs typeface="+mn-cs"/>
        </a:defRPr>
      </a:lvl2pPr>
      <a:lvl3pPr marL="1143000" indent="-228600" algn="l" defTabSz="457200" rtl="0" fontAlgn="base">
        <a:spcBef>
          <a:spcPts val="1000"/>
        </a:spcBef>
        <a:spcAft>
          <a:spcPct val="0"/>
        </a:spcAft>
        <a:buClr>
          <a:schemeClr val="accent1"/>
        </a:buClr>
        <a:buFont typeface="Wingdings 3" panose="05040102010807070707" pitchFamily="18" charset="2"/>
        <a:buChar char=""/>
        <a:defRPr sz="1400" kern="1200">
          <a:solidFill>
            <a:srgbClr val="404040"/>
          </a:solidFill>
          <a:latin typeface="+mn-lt"/>
          <a:ea typeface="+mn-ea"/>
          <a:cs typeface="+mn-cs"/>
        </a:defRPr>
      </a:lvl3pPr>
      <a:lvl4pPr marL="1600200" indent="-228600" algn="l" defTabSz="457200" rtl="0" fontAlgn="base">
        <a:spcBef>
          <a:spcPts val="1000"/>
        </a:spcBef>
        <a:spcAft>
          <a:spcPct val="0"/>
        </a:spcAft>
        <a:buClr>
          <a:schemeClr val="accent1"/>
        </a:buClr>
        <a:buFont typeface="Wingdings 3" panose="05040102010807070707" pitchFamily="18" charset="2"/>
        <a:buChar char=""/>
        <a:defRPr sz="1200" kern="1200">
          <a:solidFill>
            <a:srgbClr val="404040"/>
          </a:solidFill>
          <a:latin typeface="+mn-lt"/>
          <a:ea typeface="+mn-ea"/>
          <a:cs typeface="+mn-cs"/>
        </a:defRPr>
      </a:lvl4pPr>
      <a:lvl5pPr marL="2057400" indent="-228600" algn="l" defTabSz="457200" rtl="0" fontAlgn="base">
        <a:spcBef>
          <a:spcPts val="1000"/>
        </a:spcBef>
        <a:spcAft>
          <a:spcPct val="0"/>
        </a:spcAft>
        <a:buClr>
          <a:schemeClr val="accent1"/>
        </a:buClr>
        <a:buFont typeface="Wingdings 3" panose="05040102010807070707" pitchFamily="18" charset="2"/>
        <a:buChar char=""/>
        <a:defRPr sz="1200" kern="1200">
          <a:solidFill>
            <a:srgbClr val="40404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30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2.png"/><Relationship Id="rId4" Type="http://schemas.openxmlformats.org/officeDocument/2006/relationships/oleObject" Target="../embeddings/oleObject1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jpe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" Target="slide8.xml"/><Relationship Id="rId1" Type="http://schemas.openxmlformats.org/officeDocument/2006/relationships/slideLayout" Target="../slideLayouts/slideLayout4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7" Type="http://schemas.openxmlformats.org/officeDocument/2006/relationships/slide" Target="slide4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4.png"/><Relationship Id="rId5" Type="http://schemas.openxmlformats.org/officeDocument/2006/relationships/audio" Target="../media/audio4.wav"/><Relationship Id="rId4" Type="http://schemas.openxmlformats.org/officeDocument/2006/relationships/audio" Target="../media/audio3.wa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>
            <a:extLst>
              <a:ext uri="{FF2B5EF4-FFF2-40B4-BE49-F238E27FC236}">
                <a16:creationId xmlns:a16="http://schemas.microsoft.com/office/drawing/2014/main" id="{56EEE455-7B44-4A51-9EDB-0E6F21C6AE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2349500"/>
            <a:ext cx="8458200" cy="176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 sz="4400" b="1">
                <a:latin typeface="Times New Roman" panose="02020603050405020304" pitchFamily="18" charset="0"/>
              </a:rPr>
              <a:t>第二章  中国的自然环境</a:t>
            </a:r>
          </a:p>
          <a:p>
            <a:pPr algn="ctr" eaLnBrk="1" hangingPunct="1">
              <a:spcBef>
                <a:spcPct val="50000"/>
              </a:spcBef>
            </a:pPr>
            <a:r>
              <a:rPr lang="zh-CN" altLang="en-US" sz="4400" b="1">
                <a:latin typeface="Times New Roman" panose="02020603050405020304" pitchFamily="18" charset="0"/>
              </a:rPr>
              <a:t>第三节  中国的河流</a:t>
            </a:r>
            <a:r>
              <a:rPr lang="zh-CN" altLang="en-US" sz="440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22531" name="Text Box 3">
            <a:extLst>
              <a:ext uri="{FF2B5EF4-FFF2-40B4-BE49-F238E27FC236}">
                <a16:creationId xmlns:a16="http://schemas.microsoft.com/office/drawing/2014/main" id="{E045D655-DA1A-4588-A18C-03A872A4BE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76375" y="2997200"/>
            <a:ext cx="2665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8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4" descr="E101">
            <a:extLst>
              <a:ext uri="{FF2B5EF4-FFF2-40B4-BE49-F238E27FC236}">
                <a16:creationId xmlns:a16="http://schemas.microsoft.com/office/drawing/2014/main" id="{8A7FACC1-9B8D-4A89-8EB2-426B611CA0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62" r="23453" b="-374"/>
          <a:stretch>
            <a:fillRect/>
          </a:stretch>
        </p:blipFill>
        <p:spPr bwMode="auto">
          <a:xfrm>
            <a:off x="1547813" y="25400"/>
            <a:ext cx="5761037" cy="683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59" name="Text Box 5">
            <a:extLst>
              <a:ext uri="{FF2B5EF4-FFF2-40B4-BE49-F238E27FC236}">
                <a16:creationId xmlns:a16="http://schemas.microsoft.com/office/drawing/2014/main" id="{8CE1AFE6-7948-4F88-AC66-605453A78E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7625" y="260350"/>
            <a:ext cx="671513" cy="626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3200" b="1">
                <a:solidFill>
                  <a:srgbClr val="990099"/>
                </a:solidFill>
                <a:latin typeface="Garamond" panose="02020404030301010803" pitchFamily="18" charset="0"/>
                <a:ea typeface="文鼎粗圆简" pitchFamily="1" charset="-122"/>
              </a:rPr>
              <a:t>世界上开凿最早、最长的人工运河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0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59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16DF25C6-62F4-4E29-836F-A1321253AA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0"/>
            <a:ext cx="4572000" cy="6858000"/>
          </a:xfrm>
          <a:prstGeom prst="rect">
            <a:avLst/>
          </a:prstGeom>
          <a:solidFill>
            <a:srgbClr val="0066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>
              <a:solidFill>
                <a:schemeClr val="tx1"/>
              </a:solidFill>
              <a:latin typeface="Garamond" panose="02020404030301010803" pitchFamily="18" charset="0"/>
              <a:ea typeface="宋体" panose="02010600030101010101" pitchFamily="2" charset="-122"/>
            </a:endParaRPr>
          </a:p>
        </p:txBody>
      </p:sp>
      <p:pic>
        <p:nvPicPr>
          <p:cNvPr id="32771" name="Picture 3" descr="3">
            <a:extLst>
              <a:ext uri="{FF2B5EF4-FFF2-40B4-BE49-F238E27FC236}">
                <a16:creationId xmlns:a16="http://schemas.microsoft.com/office/drawing/2014/main" id="{FC12111F-260A-4C88-A877-72DAD42DBB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52400"/>
            <a:ext cx="4422775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4" name="Freeform 4">
            <a:extLst>
              <a:ext uri="{FF2B5EF4-FFF2-40B4-BE49-F238E27FC236}">
                <a16:creationId xmlns:a16="http://schemas.microsoft.com/office/drawing/2014/main" id="{FC46B8AF-FB49-4B85-8CFC-939F3A7DEA66}"/>
              </a:ext>
            </a:extLst>
          </p:cNvPr>
          <p:cNvSpPr>
            <a:spLocks/>
          </p:cNvSpPr>
          <p:nvPr/>
        </p:nvSpPr>
        <p:spPr bwMode="auto">
          <a:xfrm>
            <a:off x="3543300" y="876300"/>
            <a:ext cx="590550" cy="2419350"/>
          </a:xfrm>
          <a:custGeom>
            <a:avLst/>
            <a:gdLst>
              <a:gd name="T0" fmla="*/ 514350 w 372"/>
              <a:gd name="T1" fmla="*/ 0 h 1524"/>
              <a:gd name="T2" fmla="*/ 590550 w 372"/>
              <a:gd name="T3" fmla="*/ 171450 h 1524"/>
              <a:gd name="T4" fmla="*/ 571500 w 372"/>
              <a:gd name="T5" fmla="*/ 495300 h 1524"/>
              <a:gd name="T6" fmla="*/ 533400 w 372"/>
              <a:gd name="T7" fmla="*/ 666750 h 1524"/>
              <a:gd name="T8" fmla="*/ 495300 w 372"/>
              <a:gd name="T9" fmla="*/ 895350 h 1524"/>
              <a:gd name="T10" fmla="*/ 381000 w 372"/>
              <a:gd name="T11" fmla="*/ 1066800 h 1524"/>
              <a:gd name="T12" fmla="*/ 171450 w 372"/>
              <a:gd name="T13" fmla="*/ 1314450 h 1524"/>
              <a:gd name="T14" fmla="*/ 57150 w 372"/>
              <a:gd name="T15" fmla="*/ 1543050 h 1524"/>
              <a:gd name="T16" fmla="*/ 38100 w 372"/>
              <a:gd name="T17" fmla="*/ 1600200 h 1524"/>
              <a:gd name="T18" fmla="*/ 19050 w 372"/>
              <a:gd name="T19" fmla="*/ 1657350 h 1524"/>
              <a:gd name="T20" fmla="*/ 114300 w 372"/>
              <a:gd name="T21" fmla="*/ 2019300 h 1524"/>
              <a:gd name="T22" fmla="*/ 285750 w 372"/>
              <a:gd name="T23" fmla="*/ 2343150 h 1524"/>
              <a:gd name="T24" fmla="*/ 361950 w 372"/>
              <a:gd name="T25" fmla="*/ 2419350 h 152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372"/>
              <a:gd name="T40" fmla="*/ 0 h 1524"/>
              <a:gd name="T41" fmla="*/ 372 w 372"/>
              <a:gd name="T42" fmla="*/ 1524 h 1524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372" h="1524">
                <a:moveTo>
                  <a:pt x="324" y="0"/>
                </a:moveTo>
                <a:cubicBezTo>
                  <a:pt x="353" y="86"/>
                  <a:pt x="334" y="51"/>
                  <a:pt x="372" y="108"/>
                </a:cubicBezTo>
                <a:cubicBezTo>
                  <a:pt x="368" y="176"/>
                  <a:pt x="367" y="244"/>
                  <a:pt x="360" y="312"/>
                </a:cubicBezTo>
                <a:cubicBezTo>
                  <a:pt x="356" y="349"/>
                  <a:pt x="341" y="383"/>
                  <a:pt x="336" y="420"/>
                </a:cubicBezTo>
                <a:cubicBezTo>
                  <a:pt x="333" y="441"/>
                  <a:pt x="332" y="528"/>
                  <a:pt x="312" y="564"/>
                </a:cubicBezTo>
                <a:cubicBezTo>
                  <a:pt x="312" y="564"/>
                  <a:pt x="252" y="654"/>
                  <a:pt x="240" y="672"/>
                </a:cubicBezTo>
                <a:cubicBezTo>
                  <a:pt x="202" y="729"/>
                  <a:pt x="174" y="806"/>
                  <a:pt x="108" y="828"/>
                </a:cubicBezTo>
                <a:cubicBezTo>
                  <a:pt x="46" y="921"/>
                  <a:pt x="69" y="873"/>
                  <a:pt x="36" y="972"/>
                </a:cubicBezTo>
                <a:cubicBezTo>
                  <a:pt x="32" y="984"/>
                  <a:pt x="28" y="996"/>
                  <a:pt x="24" y="1008"/>
                </a:cubicBezTo>
                <a:cubicBezTo>
                  <a:pt x="20" y="1020"/>
                  <a:pt x="12" y="1044"/>
                  <a:pt x="12" y="1044"/>
                </a:cubicBezTo>
                <a:cubicBezTo>
                  <a:pt x="21" y="1163"/>
                  <a:pt x="0" y="1200"/>
                  <a:pt x="72" y="1272"/>
                </a:cubicBezTo>
                <a:cubicBezTo>
                  <a:pt x="100" y="1357"/>
                  <a:pt x="78" y="1442"/>
                  <a:pt x="180" y="1476"/>
                </a:cubicBezTo>
                <a:cubicBezTo>
                  <a:pt x="196" y="1492"/>
                  <a:pt x="212" y="1508"/>
                  <a:pt x="228" y="1524"/>
                </a:cubicBezTo>
              </a:path>
            </a:pathLst>
          </a:custGeom>
          <a:noFill/>
          <a:ln w="3810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685" name="Freeform 5">
            <a:extLst>
              <a:ext uri="{FF2B5EF4-FFF2-40B4-BE49-F238E27FC236}">
                <a16:creationId xmlns:a16="http://schemas.microsoft.com/office/drawing/2014/main" id="{043D25DA-2E9E-4DE8-BE38-72104D756D09}"/>
              </a:ext>
            </a:extLst>
          </p:cNvPr>
          <p:cNvSpPr>
            <a:spLocks/>
          </p:cNvSpPr>
          <p:nvPr/>
        </p:nvSpPr>
        <p:spPr bwMode="auto">
          <a:xfrm>
            <a:off x="4210050" y="3848100"/>
            <a:ext cx="1638300" cy="2209800"/>
          </a:xfrm>
          <a:custGeom>
            <a:avLst/>
            <a:gdLst>
              <a:gd name="T0" fmla="*/ 0 w 1032"/>
              <a:gd name="T1" fmla="*/ 0 h 1392"/>
              <a:gd name="T2" fmla="*/ 304800 w 1032"/>
              <a:gd name="T3" fmla="*/ 76200 h 1392"/>
              <a:gd name="T4" fmla="*/ 590550 w 1032"/>
              <a:gd name="T5" fmla="*/ 381000 h 1392"/>
              <a:gd name="T6" fmla="*/ 647700 w 1032"/>
              <a:gd name="T7" fmla="*/ 419100 h 1392"/>
              <a:gd name="T8" fmla="*/ 819150 w 1032"/>
              <a:gd name="T9" fmla="*/ 476250 h 1392"/>
              <a:gd name="T10" fmla="*/ 933450 w 1032"/>
              <a:gd name="T11" fmla="*/ 552450 h 1392"/>
              <a:gd name="T12" fmla="*/ 1009650 w 1032"/>
              <a:gd name="T13" fmla="*/ 723900 h 1392"/>
              <a:gd name="T14" fmla="*/ 1028700 w 1032"/>
              <a:gd name="T15" fmla="*/ 781050 h 1392"/>
              <a:gd name="T16" fmla="*/ 1143000 w 1032"/>
              <a:gd name="T17" fmla="*/ 1352550 h 1392"/>
              <a:gd name="T18" fmla="*/ 1257300 w 1032"/>
              <a:gd name="T19" fmla="*/ 1428750 h 1392"/>
              <a:gd name="T20" fmla="*/ 1371600 w 1032"/>
              <a:gd name="T21" fmla="*/ 1485900 h 1392"/>
              <a:gd name="T22" fmla="*/ 1543050 w 1032"/>
              <a:gd name="T23" fmla="*/ 1714500 h 1392"/>
              <a:gd name="T24" fmla="*/ 1562100 w 1032"/>
              <a:gd name="T25" fmla="*/ 1771650 h 1392"/>
              <a:gd name="T26" fmla="*/ 1638300 w 1032"/>
              <a:gd name="T27" fmla="*/ 1885950 h 1392"/>
              <a:gd name="T28" fmla="*/ 1600200 w 1032"/>
              <a:gd name="T29" fmla="*/ 1943100 h 1392"/>
              <a:gd name="T30" fmla="*/ 1485900 w 1032"/>
              <a:gd name="T31" fmla="*/ 2019300 h 1392"/>
              <a:gd name="T32" fmla="*/ 1447800 w 1032"/>
              <a:gd name="T33" fmla="*/ 2076450 h 1392"/>
              <a:gd name="T34" fmla="*/ 1352550 w 1032"/>
              <a:gd name="T35" fmla="*/ 2209800 h 1392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2"/>
              <a:gd name="T55" fmla="*/ 0 h 1392"/>
              <a:gd name="T56" fmla="*/ 1032 w 1032"/>
              <a:gd name="T57" fmla="*/ 1392 h 1392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2" h="1392">
                <a:moveTo>
                  <a:pt x="0" y="0"/>
                </a:moveTo>
                <a:cubicBezTo>
                  <a:pt x="66" y="22"/>
                  <a:pt x="132" y="8"/>
                  <a:pt x="192" y="48"/>
                </a:cubicBezTo>
                <a:cubicBezTo>
                  <a:pt x="249" y="134"/>
                  <a:pt x="284" y="181"/>
                  <a:pt x="372" y="240"/>
                </a:cubicBezTo>
                <a:cubicBezTo>
                  <a:pt x="384" y="248"/>
                  <a:pt x="394" y="259"/>
                  <a:pt x="408" y="264"/>
                </a:cubicBezTo>
                <a:cubicBezTo>
                  <a:pt x="444" y="276"/>
                  <a:pt x="484" y="279"/>
                  <a:pt x="516" y="300"/>
                </a:cubicBezTo>
                <a:cubicBezTo>
                  <a:pt x="540" y="316"/>
                  <a:pt x="588" y="348"/>
                  <a:pt x="588" y="348"/>
                </a:cubicBezTo>
                <a:cubicBezTo>
                  <a:pt x="626" y="405"/>
                  <a:pt x="607" y="370"/>
                  <a:pt x="636" y="456"/>
                </a:cubicBezTo>
                <a:cubicBezTo>
                  <a:pt x="640" y="468"/>
                  <a:pt x="648" y="492"/>
                  <a:pt x="648" y="492"/>
                </a:cubicBezTo>
                <a:cubicBezTo>
                  <a:pt x="651" y="544"/>
                  <a:pt x="644" y="785"/>
                  <a:pt x="720" y="852"/>
                </a:cubicBezTo>
                <a:cubicBezTo>
                  <a:pt x="742" y="871"/>
                  <a:pt x="768" y="884"/>
                  <a:pt x="792" y="900"/>
                </a:cubicBezTo>
                <a:cubicBezTo>
                  <a:pt x="839" y="931"/>
                  <a:pt x="814" y="919"/>
                  <a:pt x="864" y="936"/>
                </a:cubicBezTo>
                <a:cubicBezTo>
                  <a:pt x="900" y="990"/>
                  <a:pt x="927" y="1035"/>
                  <a:pt x="972" y="1080"/>
                </a:cubicBezTo>
                <a:cubicBezTo>
                  <a:pt x="976" y="1092"/>
                  <a:pt x="978" y="1105"/>
                  <a:pt x="984" y="1116"/>
                </a:cubicBezTo>
                <a:cubicBezTo>
                  <a:pt x="998" y="1141"/>
                  <a:pt x="1032" y="1188"/>
                  <a:pt x="1032" y="1188"/>
                </a:cubicBezTo>
                <a:cubicBezTo>
                  <a:pt x="1024" y="1200"/>
                  <a:pt x="1019" y="1215"/>
                  <a:pt x="1008" y="1224"/>
                </a:cubicBezTo>
                <a:cubicBezTo>
                  <a:pt x="986" y="1243"/>
                  <a:pt x="936" y="1272"/>
                  <a:pt x="936" y="1272"/>
                </a:cubicBezTo>
                <a:cubicBezTo>
                  <a:pt x="928" y="1284"/>
                  <a:pt x="922" y="1298"/>
                  <a:pt x="912" y="1308"/>
                </a:cubicBezTo>
                <a:cubicBezTo>
                  <a:pt x="881" y="1339"/>
                  <a:pt x="852" y="1342"/>
                  <a:pt x="852" y="1392"/>
                </a:cubicBezTo>
              </a:path>
            </a:pathLst>
          </a:custGeom>
          <a:noFill/>
          <a:ln w="3810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686" name="Text Box 6">
            <a:extLst>
              <a:ext uri="{FF2B5EF4-FFF2-40B4-BE49-F238E27FC236}">
                <a16:creationId xmlns:a16="http://schemas.microsoft.com/office/drawing/2014/main" id="{CF2FC0D4-7341-433E-AAC1-0EAE22DE7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2838" y="101600"/>
            <a:ext cx="12065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北京</a:t>
            </a:r>
          </a:p>
        </p:txBody>
      </p:sp>
      <p:sp>
        <p:nvSpPr>
          <p:cNvPr id="71687" name="Text Box 7">
            <a:extLst>
              <a:ext uri="{FF2B5EF4-FFF2-40B4-BE49-F238E27FC236}">
                <a16:creationId xmlns:a16="http://schemas.microsoft.com/office/drawing/2014/main" id="{B14DC56D-9906-4B49-BEDD-26423D9E8F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990600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天津</a:t>
            </a:r>
          </a:p>
        </p:txBody>
      </p:sp>
      <p:grpSp>
        <p:nvGrpSpPr>
          <p:cNvPr id="71688" name="Group 8">
            <a:extLst>
              <a:ext uri="{FF2B5EF4-FFF2-40B4-BE49-F238E27FC236}">
                <a16:creationId xmlns:a16="http://schemas.microsoft.com/office/drawing/2014/main" id="{E75F1B54-7071-49FD-A7C6-E66BA18B17D3}"/>
              </a:ext>
            </a:extLst>
          </p:cNvPr>
          <p:cNvGrpSpPr>
            <a:grpSpLocks/>
          </p:cNvGrpSpPr>
          <p:nvPr/>
        </p:nvGrpSpPr>
        <p:grpSpPr bwMode="auto">
          <a:xfrm>
            <a:off x="3200400" y="654050"/>
            <a:ext cx="1600200" cy="1587500"/>
            <a:chOff x="0" y="0"/>
            <a:chExt cx="1008" cy="1000"/>
          </a:xfrm>
        </p:grpSpPr>
        <p:sp>
          <p:nvSpPr>
            <p:cNvPr id="32786" name="Text Box 9">
              <a:extLst>
                <a:ext uri="{FF2B5EF4-FFF2-40B4-BE49-F238E27FC236}">
                  <a16:creationId xmlns:a16="http://schemas.microsoft.com/office/drawing/2014/main" id="{F5E6EBAE-6949-4EE8-8C13-518DC60734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404"/>
              <a:ext cx="336" cy="5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6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4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5pPr>
              <a:lvl6pPr marL="25146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6pPr>
              <a:lvl7pPr marL="29718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7pPr>
              <a:lvl8pPr marL="34290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8pPr>
              <a:lvl9pPr marL="38862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8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河北</a:t>
              </a:r>
            </a:p>
          </p:txBody>
        </p:sp>
        <p:sp>
          <p:nvSpPr>
            <p:cNvPr id="32787" name="Text Box 10">
              <a:extLst>
                <a:ext uri="{FF2B5EF4-FFF2-40B4-BE49-F238E27FC236}">
                  <a16:creationId xmlns:a16="http://schemas.microsoft.com/office/drawing/2014/main" id="{41691E29-1DC7-4A98-B999-A12474029E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" y="0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6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4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5pPr>
              <a:lvl6pPr marL="25146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6pPr>
              <a:lvl7pPr marL="29718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7pPr>
              <a:lvl8pPr marL="34290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8pPr>
              <a:lvl9pPr marL="38862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16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河北</a:t>
              </a:r>
            </a:p>
          </p:txBody>
        </p:sp>
      </p:grpSp>
      <p:sp>
        <p:nvSpPr>
          <p:cNvPr id="71691" name="Text Box 11">
            <a:extLst>
              <a:ext uri="{FF2B5EF4-FFF2-40B4-BE49-F238E27FC236}">
                <a16:creationId xmlns:a16="http://schemas.microsoft.com/office/drawing/2014/main" id="{27B60456-239D-4283-9C66-4C8DFDA1F8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2667000"/>
            <a:ext cx="11652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山东</a:t>
            </a:r>
          </a:p>
        </p:txBody>
      </p:sp>
      <p:sp>
        <p:nvSpPr>
          <p:cNvPr id="71692" name="Text Box 12">
            <a:extLst>
              <a:ext uri="{FF2B5EF4-FFF2-40B4-BE49-F238E27FC236}">
                <a16:creationId xmlns:a16="http://schemas.microsoft.com/office/drawing/2014/main" id="{C32CA79E-1B36-4CCF-B03F-54708C5CA80A}"/>
              </a:ext>
            </a:extLst>
          </p:cNvPr>
          <p:cNvSpPr txBox="1">
            <a:spLocks noChangeArrowheads="1"/>
          </p:cNvSpPr>
          <p:nvPr/>
        </p:nvSpPr>
        <p:spPr bwMode="auto">
          <a:xfrm rot="-764934">
            <a:off x="5181600" y="3644900"/>
            <a:ext cx="533400" cy="1160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江</a:t>
            </a:r>
          </a:p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苏</a:t>
            </a:r>
          </a:p>
        </p:txBody>
      </p:sp>
      <p:sp>
        <p:nvSpPr>
          <p:cNvPr id="71693" name="Text Box 13">
            <a:extLst>
              <a:ext uri="{FF2B5EF4-FFF2-40B4-BE49-F238E27FC236}">
                <a16:creationId xmlns:a16="http://schemas.microsoft.com/office/drawing/2014/main" id="{C0699B73-3332-40BE-8A89-4BEC209B58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1925" y="5197475"/>
            <a:ext cx="396875" cy="94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浙</a:t>
            </a:r>
          </a:p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江</a:t>
            </a:r>
          </a:p>
        </p:txBody>
      </p:sp>
      <p:sp>
        <p:nvSpPr>
          <p:cNvPr id="32780" name="Text Box 14">
            <a:extLst>
              <a:ext uri="{FF2B5EF4-FFF2-40B4-BE49-F238E27FC236}">
                <a16:creationId xmlns:a16="http://schemas.microsoft.com/office/drawing/2014/main" id="{7D0F1FA6-5853-42D2-9CBF-D1F6F9668D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5486400"/>
            <a:ext cx="6445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6E6E6E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上海</a:t>
            </a:r>
          </a:p>
        </p:txBody>
      </p:sp>
      <p:sp>
        <p:nvSpPr>
          <p:cNvPr id="71695" name="Text Box 15">
            <a:extLst>
              <a:ext uri="{FF2B5EF4-FFF2-40B4-BE49-F238E27FC236}">
                <a16:creationId xmlns:a16="http://schemas.microsoft.com/office/drawing/2014/main" id="{D0E543D9-6E0E-4CDB-979F-AD85395EF8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457200"/>
            <a:ext cx="762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通州</a:t>
            </a:r>
          </a:p>
        </p:txBody>
      </p:sp>
      <p:sp>
        <p:nvSpPr>
          <p:cNvPr id="71696" name="Text Box 16">
            <a:extLst>
              <a:ext uri="{FF2B5EF4-FFF2-40B4-BE49-F238E27FC236}">
                <a16:creationId xmlns:a16="http://schemas.microsoft.com/office/drawing/2014/main" id="{165CD628-22C6-42EC-BF31-1E9B3E1457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0600" y="5943600"/>
            <a:ext cx="838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杭州</a:t>
            </a:r>
          </a:p>
        </p:txBody>
      </p:sp>
      <p:sp>
        <p:nvSpPr>
          <p:cNvPr id="71697" name="Oval 17">
            <a:extLst>
              <a:ext uri="{FF2B5EF4-FFF2-40B4-BE49-F238E27FC236}">
                <a16:creationId xmlns:a16="http://schemas.microsoft.com/office/drawing/2014/main" id="{8925D3B2-B987-465D-A2F5-1A19B6C306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6019800"/>
            <a:ext cx="152400" cy="152400"/>
          </a:xfrm>
          <a:prstGeom prst="ellipse">
            <a:avLst/>
          </a:prstGeom>
          <a:solidFill>
            <a:srgbClr val="FF00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>
              <a:solidFill>
                <a:schemeClr val="tx1"/>
              </a:solidFill>
              <a:latin typeface="Garamond" panose="02020404030301010803" pitchFamily="18" charset="0"/>
              <a:ea typeface="宋体" panose="02010600030101010101" pitchFamily="2" charset="-122"/>
            </a:endParaRPr>
          </a:p>
        </p:txBody>
      </p:sp>
      <p:sp>
        <p:nvSpPr>
          <p:cNvPr id="71698" name="Oval 18">
            <a:extLst>
              <a:ext uri="{FF2B5EF4-FFF2-40B4-BE49-F238E27FC236}">
                <a16:creationId xmlns:a16="http://schemas.microsoft.com/office/drawing/2014/main" id="{612992A5-123D-49AB-BF08-420614257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400" y="762000"/>
            <a:ext cx="152400" cy="152400"/>
          </a:xfrm>
          <a:prstGeom prst="ellipse">
            <a:avLst/>
          </a:prstGeom>
          <a:solidFill>
            <a:srgbClr val="FF00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>
              <a:solidFill>
                <a:schemeClr val="tx1"/>
              </a:solidFill>
              <a:latin typeface="Garamond" panose="02020404030301010803" pitchFamily="18" charset="0"/>
              <a:ea typeface="宋体" panose="02010600030101010101" pitchFamily="2" charset="-122"/>
            </a:endParaRPr>
          </a:p>
        </p:txBody>
      </p:sp>
      <p:sp>
        <p:nvSpPr>
          <p:cNvPr id="71699" name="Text Box 19">
            <a:extLst>
              <a:ext uri="{FF2B5EF4-FFF2-40B4-BE49-F238E27FC236}">
                <a16:creationId xmlns:a16="http://schemas.microsoft.com/office/drawing/2014/main" id="{B2CA246A-8541-4ADE-8E82-0BF61BE9B8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3429000"/>
            <a:ext cx="1676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1800</a:t>
            </a:r>
            <a:r>
              <a:rPr lang="zh-CN" altLang="en-US" sz="24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千米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71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1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6" grpId="0" autoUpdateAnimBg="0"/>
      <p:bldP spid="71687" grpId="0" autoUpdateAnimBg="0"/>
      <p:bldP spid="71691" grpId="0" autoUpdateAnimBg="0"/>
      <p:bldP spid="71692" grpId="0" autoUpdateAnimBg="0"/>
      <p:bldP spid="71693" grpId="0" autoUpdateAnimBg="0"/>
      <p:bldP spid="71695" grpId="0" autoUpdateAnimBg="0"/>
      <p:bldP spid="71696" grpId="0" autoUpdateAnimBg="0"/>
      <p:bldP spid="71697" grpId="0" animBg="1" autoUpdateAnimBg="0"/>
      <p:bldP spid="71698" grpId="0" animBg="1" autoUpdateAnimBg="0"/>
      <p:bldP spid="71699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8B099EB0-078D-4CC9-A280-254EB8A771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0"/>
            <a:ext cx="4572000" cy="6858000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>
              <a:solidFill>
                <a:schemeClr val="tx1"/>
              </a:solidFill>
              <a:latin typeface="Garamond" panose="02020404030301010803" pitchFamily="18" charset="0"/>
              <a:ea typeface="宋体" panose="02010600030101010101" pitchFamily="2" charset="-122"/>
            </a:endParaRPr>
          </a:p>
        </p:txBody>
      </p:sp>
      <p:pic>
        <p:nvPicPr>
          <p:cNvPr id="33795" name="Picture 3" descr="4">
            <a:extLst>
              <a:ext uri="{FF2B5EF4-FFF2-40B4-BE49-F238E27FC236}">
                <a16:creationId xmlns:a16="http://schemas.microsoft.com/office/drawing/2014/main" id="{A51C80F9-A191-4567-AD34-AF2A6F31D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152400"/>
            <a:ext cx="4327525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2708" name="Text Box 4">
            <a:extLst>
              <a:ext uri="{FF2B5EF4-FFF2-40B4-BE49-F238E27FC236}">
                <a16:creationId xmlns:a16="http://schemas.microsoft.com/office/drawing/2014/main" id="{017EC30C-4B3E-434B-9B56-448123CCE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1143000"/>
            <a:ext cx="914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海河</a:t>
            </a:r>
          </a:p>
        </p:txBody>
      </p:sp>
      <p:grpSp>
        <p:nvGrpSpPr>
          <p:cNvPr id="72709" name="Group 5">
            <a:extLst>
              <a:ext uri="{FF2B5EF4-FFF2-40B4-BE49-F238E27FC236}">
                <a16:creationId xmlns:a16="http://schemas.microsoft.com/office/drawing/2014/main" id="{E6392CDA-C19E-47BE-9E69-670F5E365EDB}"/>
              </a:ext>
            </a:extLst>
          </p:cNvPr>
          <p:cNvGrpSpPr>
            <a:grpSpLocks/>
          </p:cNvGrpSpPr>
          <p:nvPr/>
        </p:nvGrpSpPr>
        <p:grpSpPr bwMode="auto">
          <a:xfrm>
            <a:off x="3352800" y="2057400"/>
            <a:ext cx="1219200" cy="1066800"/>
            <a:chOff x="0" y="0"/>
            <a:chExt cx="768" cy="672"/>
          </a:xfrm>
        </p:grpSpPr>
        <p:sp>
          <p:nvSpPr>
            <p:cNvPr id="33805" name="Text Box 6">
              <a:extLst>
                <a:ext uri="{FF2B5EF4-FFF2-40B4-BE49-F238E27FC236}">
                  <a16:creationId xmlns:a16="http://schemas.microsoft.com/office/drawing/2014/main" id="{B11702D0-45D2-488C-9E2D-D5B36066CB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384"/>
              <a:ext cx="3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6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4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5pPr>
              <a:lvl6pPr marL="25146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6pPr>
              <a:lvl7pPr marL="29718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7pPr>
              <a:lvl8pPr marL="34290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8pPr>
              <a:lvl9pPr marL="38862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黄</a:t>
              </a:r>
            </a:p>
          </p:txBody>
        </p:sp>
        <p:sp>
          <p:nvSpPr>
            <p:cNvPr id="33806" name="Text Box 7">
              <a:extLst>
                <a:ext uri="{FF2B5EF4-FFF2-40B4-BE49-F238E27FC236}">
                  <a16:creationId xmlns:a16="http://schemas.microsoft.com/office/drawing/2014/main" id="{2569730C-EC09-45C0-80B5-DE7B34083F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" y="0"/>
              <a:ext cx="3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6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4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5pPr>
              <a:lvl6pPr marL="25146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6pPr>
              <a:lvl7pPr marL="29718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7pPr>
              <a:lvl8pPr marL="34290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8pPr>
              <a:lvl9pPr marL="38862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河</a:t>
              </a:r>
            </a:p>
          </p:txBody>
        </p:sp>
      </p:grpSp>
      <p:grpSp>
        <p:nvGrpSpPr>
          <p:cNvPr id="72712" name="Group 8">
            <a:extLst>
              <a:ext uri="{FF2B5EF4-FFF2-40B4-BE49-F238E27FC236}">
                <a16:creationId xmlns:a16="http://schemas.microsoft.com/office/drawing/2014/main" id="{38A8A531-E837-4463-BB31-D7D2F8DE618F}"/>
              </a:ext>
            </a:extLst>
          </p:cNvPr>
          <p:cNvGrpSpPr>
            <a:grpSpLocks/>
          </p:cNvGrpSpPr>
          <p:nvPr/>
        </p:nvGrpSpPr>
        <p:grpSpPr bwMode="auto">
          <a:xfrm>
            <a:off x="3124200" y="4343400"/>
            <a:ext cx="1371600" cy="609600"/>
            <a:chOff x="0" y="0"/>
            <a:chExt cx="864" cy="384"/>
          </a:xfrm>
        </p:grpSpPr>
        <p:sp>
          <p:nvSpPr>
            <p:cNvPr id="33803" name="Text Box 9">
              <a:extLst>
                <a:ext uri="{FF2B5EF4-FFF2-40B4-BE49-F238E27FC236}">
                  <a16:creationId xmlns:a16="http://schemas.microsoft.com/office/drawing/2014/main" id="{7E118A67-D44C-4C29-B8A7-A28C1EBB96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" y="0"/>
              <a:ext cx="3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6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4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5pPr>
              <a:lvl6pPr marL="25146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6pPr>
              <a:lvl7pPr marL="29718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7pPr>
              <a:lvl8pPr marL="34290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8pPr>
              <a:lvl9pPr marL="38862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河</a:t>
              </a:r>
            </a:p>
          </p:txBody>
        </p:sp>
        <p:sp>
          <p:nvSpPr>
            <p:cNvPr id="33804" name="Text Box 10">
              <a:extLst>
                <a:ext uri="{FF2B5EF4-FFF2-40B4-BE49-F238E27FC236}">
                  <a16:creationId xmlns:a16="http://schemas.microsoft.com/office/drawing/2014/main" id="{C645CC7C-2FA1-4C16-9DEF-CFE936C905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96"/>
              <a:ext cx="3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6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4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5pPr>
              <a:lvl6pPr marL="25146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6pPr>
              <a:lvl7pPr marL="29718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7pPr>
              <a:lvl8pPr marL="34290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8pPr>
              <a:lvl9pPr marL="38862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淮</a:t>
              </a:r>
            </a:p>
          </p:txBody>
        </p:sp>
      </p:grpSp>
      <p:grpSp>
        <p:nvGrpSpPr>
          <p:cNvPr id="72715" name="Group 11">
            <a:extLst>
              <a:ext uri="{FF2B5EF4-FFF2-40B4-BE49-F238E27FC236}">
                <a16:creationId xmlns:a16="http://schemas.microsoft.com/office/drawing/2014/main" id="{D8E52262-EF13-41E7-9762-5B98F809764B}"/>
              </a:ext>
            </a:extLst>
          </p:cNvPr>
          <p:cNvGrpSpPr>
            <a:grpSpLocks/>
          </p:cNvGrpSpPr>
          <p:nvPr/>
        </p:nvGrpSpPr>
        <p:grpSpPr bwMode="auto">
          <a:xfrm>
            <a:off x="3505200" y="5410200"/>
            <a:ext cx="1219200" cy="914400"/>
            <a:chOff x="0" y="0"/>
            <a:chExt cx="768" cy="576"/>
          </a:xfrm>
        </p:grpSpPr>
        <p:sp>
          <p:nvSpPr>
            <p:cNvPr id="33801" name="Text Box 12">
              <a:extLst>
                <a:ext uri="{FF2B5EF4-FFF2-40B4-BE49-F238E27FC236}">
                  <a16:creationId xmlns:a16="http://schemas.microsoft.com/office/drawing/2014/main" id="{D49A2071-97FB-41BF-A9DB-C9DED01796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288"/>
              <a:ext cx="3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6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4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5pPr>
              <a:lvl6pPr marL="25146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6pPr>
              <a:lvl7pPr marL="29718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7pPr>
              <a:lvl8pPr marL="34290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8pPr>
              <a:lvl9pPr marL="38862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长</a:t>
              </a:r>
            </a:p>
          </p:txBody>
        </p:sp>
        <p:sp>
          <p:nvSpPr>
            <p:cNvPr id="33802" name="Text Box 13">
              <a:extLst>
                <a:ext uri="{FF2B5EF4-FFF2-40B4-BE49-F238E27FC236}">
                  <a16:creationId xmlns:a16="http://schemas.microsoft.com/office/drawing/2014/main" id="{2813B113-0573-40C1-AF40-719F46A9CD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" y="0"/>
              <a:ext cx="3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6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4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5pPr>
              <a:lvl6pPr marL="25146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6pPr>
              <a:lvl7pPr marL="29718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7pPr>
              <a:lvl8pPr marL="34290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8pPr>
              <a:lvl9pPr marL="3886200" indent="-228600" fontAlgn="base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Font typeface="Wingdings 3" panose="05040102010807070707" pitchFamily="18" charset="2"/>
                <a:buChar char=""/>
                <a:defRPr sz="1200">
                  <a:solidFill>
                    <a:srgbClr val="404040"/>
                  </a:solidFill>
                  <a:latin typeface="Century Gothic" panose="020B0502020202020204" pitchFamily="34" charset="0"/>
                  <a:ea typeface="幼圆" panose="02010509060101010101" pitchFamily="49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江</a:t>
              </a:r>
            </a:p>
          </p:txBody>
        </p:sp>
      </p:grpSp>
      <p:sp>
        <p:nvSpPr>
          <p:cNvPr id="72718" name="Text Box 14">
            <a:extLst>
              <a:ext uri="{FF2B5EF4-FFF2-40B4-BE49-F238E27FC236}">
                <a16:creationId xmlns:a16="http://schemas.microsoft.com/office/drawing/2014/main" id="{CA193489-5B8C-4385-BE90-031A6D5732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61722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钱塘江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8" grpId="0" autoUpdateAnimBg="0"/>
      <p:bldP spid="72718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7D5032C7-ECFA-499C-901D-7310C00051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11188" y="1916113"/>
            <a:ext cx="8229600" cy="4941887"/>
          </a:xfrm>
        </p:spPr>
        <p:txBody>
          <a:bodyPr/>
          <a:lstStyle/>
          <a:p>
            <a:r>
              <a:rPr lang="zh-CN" altLang="en-US" sz="4400"/>
              <a:t>水量最大——长江</a:t>
            </a:r>
          </a:p>
          <a:p>
            <a:r>
              <a:rPr lang="zh-CN" altLang="en-US" sz="4400"/>
              <a:t>汛期最长——珠江</a:t>
            </a:r>
          </a:p>
          <a:p>
            <a:r>
              <a:rPr lang="zh-CN" altLang="en-US" sz="4400"/>
              <a:t>含沙量最大——黄河</a:t>
            </a:r>
          </a:p>
          <a:p>
            <a:r>
              <a:rPr lang="zh-CN" altLang="en-US" sz="4400"/>
              <a:t>结冰期最长——黑龙江</a:t>
            </a:r>
            <a:r>
              <a:rPr lang="en-US" altLang="zh-CN" sz="4400"/>
              <a:t> </a:t>
            </a:r>
          </a:p>
          <a:p>
            <a:r>
              <a:rPr lang="zh-CN" altLang="en-US" sz="4400"/>
              <a:t>最大的内流河—</a:t>
            </a:r>
            <a:r>
              <a:rPr lang="en-US" altLang="zh-CN" sz="4400"/>
              <a:t>塔里木河</a:t>
            </a:r>
          </a:p>
          <a:p>
            <a:r>
              <a:rPr lang="zh-CN" altLang="en-US" sz="4400"/>
              <a:t>最长达人工运河</a:t>
            </a:r>
            <a:r>
              <a:rPr lang="en-US" altLang="zh-CN" sz="4400"/>
              <a:t>—</a:t>
            </a:r>
            <a:r>
              <a:rPr lang="zh-CN" altLang="en-US" sz="4400"/>
              <a:t>京杭运河</a:t>
            </a:r>
          </a:p>
        </p:txBody>
      </p:sp>
      <p:sp>
        <p:nvSpPr>
          <p:cNvPr id="34819" name="Text Box 3">
            <a:extLst>
              <a:ext uri="{FF2B5EF4-FFF2-40B4-BE49-F238E27FC236}">
                <a16:creationId xmlns:a16="http://schemas.microsoft.com/office/drawing/2014/main" id="{CC622E08-1D78-4680-9912-D0395B0684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4575" y="836613"/>
            <a:ext cx="4449763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b="1" i="1">
                <a:solidFill>
                  <a:srgbClr val="0000FF"/>
                </a:solidFill>
              </a:rPr>
              <a:t>我国河流之最：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WordArt 2">
            <a:hlinkClick r:id="rId2" action="ppaction://hlinksldjump"/>
            <a:extLst>
              <a:ext uri="{FF2B5EF4-FFF2-40B4-BE49-F238E27FC236}">
                <a16:creationId xmlns:a16="http://schemas.microsoft.com/office/drawing/2014/main" id="{D764D3C3-2EC9-444A-A32C-CA2EC862B121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468313" y="333375"/>
            <a:ext cx="2987675" cy="1033463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 panose="02010600030101010101" pitchFamily="2" charset="-122"/>
              </a:rPr>
              <a:t>思考！！</a:t>
            </a:r>
          </a:p>
        </p:txBody>
      </p:sp>
      <p:sp>
        <p:nvSpPr>
          <p:cNvPr id="35843" name="Text Box 3">
            <a:extLst>
              <a:ext uri="{FF2B5EF4-FFF2-40B4-BE49-F238E27FC236}">
                <a16:creationId xmlns:a16="http://schemas.microsoft.com/office/drawing/2014/main" id="{FB14C8EF-E98E-472F-B1D1-BFD72CD8EB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406525"/>
            <a:ext cx="85693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b="1">
                <a:solidFill>
                  <a:srgbClr val="0000FF"/>
                </a:solidFill>
              </a:rPr>
              <a:t>1、我国东部河流（东北河流除外）的汛期有什么变化规律？（从汛期长短探索）</a:t>
            </a:r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C51BB4A1-CFBB-4129-8E0C-E745EB14CA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3717925"/>
            <a:ext cx="7993062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b="1">
                <a:solidFill>
                  <a:srgbClr val="000000"/>
                </a:solidFill>
              </a:rPr>
              <a:t>我国东部河流（</a:t>
            </a:r>
            <a:r>
              <a:rPr lang="zh-CN" altLang="en-US" sz="4800" b="1">
                <a:solidFill>
                  <a:srgbClr val="0000FF"/>
                </a:solidFill>
              </a:rPr>
              <a:t>除东北河流）</a:t>
            </a:r>
            <a:r>
              <a:rPr lang="zh-CN" altLang="en-US" sz="4800" b="1">
                <a:solidFill>
                  <a:schemeClr val="tx2"/>
                </a:solidFill>
              </a:rPr>
              <a:t>汛期变化的规律是</a:t>
            </a:r>
            <a:r>
              <a:rPr lang="zh-CN" altLang="en-US" sz="4800" b="1">
                <a:solidFill>
                  <a:srgbClr val="FF3300"/>
                </a:solidFill>
              </a:rPr>
              <a:t>自南向北，汛期越来越短。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ext Box 2">
            <a:extLst>
              <a:ext uri="{FF2B5EF4-FFF2-40B4-BE49-F238E27FC236}">
                <a16:creationId xmlns:a16="http://schemas.microsoft.com/office/drawing/2014/main" id="{99867768-250A-458E-B457-B920D41702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620713"/>
            <a:ext cx="8280400" cy="301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800" b="1">
                <a:solidFill>
                  <a:srgbClr val="0000FF"/>
                </a:solidFill>
              </a:rPr>
              <a:t>2</a:t>
            </a:r>
            <a:r>
              <a:rPr lang="zh-CN" altLang="en-US" sz="4800" b="1">
                <a:solidFill>
                  <a:srgbClr val="0000FF"/>
                </a:solidFill>
              </a:rPr>
              <a:t>、我国大多数河流只有一个汛期（夏汛），为什么东北的河流有两个汛期（春汛、夏汛）？</a:t>
            </a:r>
            <a:endParaRPr lang="zh-CN" altLang="en-US" sz="4800"/>
          </a:p>
        </p:txBody>
      </p:sp>
      <p:sp>
        <p:nvSpPr>
          <p:cNvPr id="36867" name="Text Box 3">
            <a:extLst>
              <a:ext uri="{FF2B5EF4-FFF2-40B4-BE49-F238E27FC236}">
                <a16:creationId xmlns:a16="http://schemas.microsoft.com/office/drawing/2014/main" id="{A279A118-4B9F-40E8-BC2A-B6172AAE44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9138" y="3500438"/>
            <a:ext cx="8424862" cy="301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b="1">
                <a:solidFill>
                  <a:srgbClr val="000000"/>
                </a:solidFill>
              </a:rPr>
              <a:t>我国大部份河流的汛期出现在夏季，是高温多雨造成的，东北地区的河流因冬末春初积雪融化，还会形成一次春汛</a:t>
            </a:r>
            <a:endParaRPr lang="zh-CN" altLang="en-US" sz="4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4DA52A2C-98A1-422B-9FEC-7EE88EDECE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5650" y="0"/>
            <a:ext cx="6870700" cy="844550"/>
          </a:xfrm>
        </p:spPr>
        <p:txBody>
          <a:bodyPr/>
          <a:lstStyle/>
          <a:p>
            <a:r>
              <a:rPr lang="zh-CN" altLang="en-US" b="1"/>
              <a:t>我国内流河的水文特征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BE3C7F3D-AB8B-45A9-A4C4-4597C98EEF1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9750" y="1125538"/>
            <a:ext cx="8280400" cy="5111750"/>
          </a:xfrm>
        </p:spPr>
        <p:txBody>
          <a:bodyPr/>
          <a:lstStyle/>
          <a:p>
            <a:r>
              <a:rPr lang="en-US" altLang="zh-CN" b="1"/>
              <a:t>1</a:t>
            </a:r>
            <a:r>
              <a:rPr lang="zh-CN" altLang="en-US" b="1"/>
              <a:t>、分布地区：</a:t>
            </a:r>
          </a:p>
          <a:p>
            <a:r>
              <a:rPr lang="en-US" altLang="zh-CN" b="1"/>
              <a:t>2</a:t>
            </a:r>
            <a:r>
              <a:rPr lang="zh-CN" altLang="en-US" b="1"/>
              <a:t>、主要特征：</a:t>
            </a:r>
          </a:p>
        </p:txBody>
      </p:sp>
      <p:sp>
        <p:nvSpPr>
          <p:cNvPr id="16388" name="Text Box 4">
            <a:extLst>
              <a:ext uri="{FF2B5EF4-FFF2-40B4-BE49-F238E27FC236}">
                <a16:creationId xmlns:a16="http://schemas.microsoft.com/office/drawing/2014/main" id="{EB4EFB88-2042-402A-A386-64049F3FCA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9838" y="1052513"/>
            <a:ext cx="244792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FF3300"/>
                </a:solidFill>
                <a:latin typeface="Comic Sans MS" panose="030F0702030302020204" pitchFamily="66" charset="0"/>
              </a:rPr>
              <a:t>西北内陆</a:t>
            </a:r>
          </a:p>
        </p:txBody>
      </p:sp>
      <p:sp>
        <p:nvSpPr>
          <p:cNvPr id="16389" name="Rectangle 5">
            <a:extLst>
              <a:ext uri="{FF2B5EF4-FFF2-40B4-BE49-F238E27FC236}">
                <a16:creationId xmlns:a16="http://schemas.microsoft.com/office/drawing/2014/main" id="{8E792990-59F9-4CDE-9E0A-302230C78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4797425"/>
            <a:ext cx="51117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00000"/>
                </a:solidFill>
              </a:rPr>
              <a:t>（</a:t>
            </a:r>
            <a:r>
              <a:rPr lang="en-US" altLang="zh-CN" sz="3200" b="1">
                <a:solidFill>
                  <a:srgbClr val="000000"/>
                </a:solidFill>
              </a:rPr>
              <a:t>3</a:t>
            </a:r>
            <a:r>
              <a:rPr lang="zh-CN" altLang="en-US" sz="3200" b="1">
                <a:solidFill>
                  <a:srgbClr val="000000"/>
                </a:solidFill>
              </a:rPr>
              <a:t>）流程：    </a:t>
            </a:r>
            <a:endParaRPr lang="zh-CN" altLang="en-US" sz="3200" b="1">
              <a:solidFill>
                <a:srgbClr val="FF3300"/>
              </a:solidFill>
            </a:endParaRPr>
          </a:p>
        </p:txBody>
      </p:sp>
      <p:sp>
        <p:nvSpPr>
          <p:cNvPr id="16390" name="Rectangle 6">
            <a:extLst>
              <a:ext uri="{FF2B5EF4-FFF2-40B4-BE49-F238E27FC236}">
                <a16:creationId xmlns:a16="http://schemas.microsoft.com/office/drawing/2014/main" id="{3F812A73-8ACC-4F17-A243-B9041FBDA3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2349500"/>
            <a:ext cx="33289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00000"/>
                </a:solidFill>
              </a:rPr>
              <a:t>（</a:t>
            </a:r>
            <a:r>
              <a:rPr lang="en-US" altLang="zh-CN" sz="3200" b="1">
                <a:solidFill>
                  <a:srgbClr val="000000"/>
                </a:solidFill>
              </a:rPr>
              <a:t>1</a:t>
            </a:r>
            <a:r>
              <a:rPr lang="zh-CN" altLang="en-US" sz="3200" b="1">
                <a:solidFill>
                  <a:srgbClr val="000000"/>
                </a:solidFill>
              </a:rPr>
              <a:t>）水源补给：</a:t>
            </a:r>
            <a:endParaRPr lang="zh-CN" altLang="en-US" b="1">
              <a:solidFill>
                <a:srgbClr val="FF3300"/>
              </a:solidFill>
            </a:endParaRPr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A2A35D39-A427-4635-8D37-0B55A70CB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3068638"/>
            <a:ext cx="460851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00000"/>
                </a:solidFill>
              </a:rPr>
              <a:t>（</a:t>
            </a:r>
            <a:r>
              <a:rPr lang="en-US" altLang="zh-CN" sz="3200" b="1">
                <a:solidFill>
                  <a:srgbClr val="000000"/>
                </a:solidFill>
              </a:rPr>
              <a:t>2</a:t>
            </a:r>
            <a:r>
              <a:rPr lang="zh-CN" altLang="en-US" sz="3200" b="1">
                <a:solidFill>
                  <a:srgbClr val="000000"/>
                </a:solidFill>
              </a:rPr>
              <a:t>）多为季节性河流：     </a:t>
            </a:r>
            <a:endParaRPr lang="zh-CN" altLang="en-US" sz="3200" b="1">
              <a:solidFill>
                <a:srgbClr val="FF3300"/>
              </a:solidFill>
            </a:endParaRPr>
          </a:p>
        </p:txBody>
      </p:sp>
      <p:sp>
        <p:nvSpPr>
          <p:cNvPr id="16392" name="Rectangle 8">
            <a:extLst>
              <a:ext uri="{FF2B5EF4-FFF2-40B4-BE49-F238E27FC236}">
                <a16:creationId xmlns:a16="http://schemas.microsoft.com/office/drawing/2014/main" id="{D1575D13-6FA9-4F53-AC60-F84C777118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838" y="2362200"/>
            <a:ext cx="411321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>
                <a:solidFill>
                  <a:srgbClr val="FF3300"/>
                </a:solidFill>
              </a:rPr>
              <a:t>高山冰雪融水和山地降水</a:t>
            </a:r>
          </a:p>
        </p:txBody>
      </p:sp>
      <p:sp>
        <p:nvSpPr>
          <p:cNvPr id="16393" name="Rectangle 9">
            <a:extLst>
              <a:ext uri="{FF2B5EF4-FFF2-40B4-BE49-F238E27FC236}">
                <a16:creationId xmlns:a16="http://schemas.microsoft.com/office/drawing/2014/main" id="{00AC9901-CD12-4D93-9B8C-62E3769695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3778250"/>
            <a:ext cx="80645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>
                <a:solidFill>
                  <a:srgbClr val="FF3300"/>
                </a:solidFill>
              </a:rPr>
              <a:t>夏季冰雪大量融化，成为丰水期，其它季节为枯水期，水量少，冬季有的河流出现断流</a:t>
            </a:r>
          </a:p>
        </p:txBody>
      </p:sp>
      <p:sp>
        <p:nvSpPr>
          <p:cNvPr id="16394" name="Rectangle 10">
            <a:extLst>
              <a:ext uri="{FF2B5EF4-FFF2-40B4-BE49-F238E27FC236}">
                <a16:creationId xmlns:a16="http://schemas.microsoft.com/office/drawing/2014/main" id="{BA9BB004-C48C-494C-8DBE-23D9DFEAF4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4868863"/>
            <a:ext cx="8985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>
                <a:solidFill>
                  <a:srgbClr val="FF3300"/>
                </a:solidFill>
              </a:rPr>
              <a:t>不长</a:t>
            </a:r>
          </a:p>
        </p:txBody>
      </p:sp>
      <p:sp>
        <p:nvSpPr>
          <p:cNvPr id="16395" name="Rectangle 11">
            <a:extLst>
              <a:ext uri="{FF2B5EF4-FFF2-40B4-BE49-F238E27FC236}">
                <a16:creationId xmlns:a16="http://schemas.microsoft.com/office/drawing/2014/main" id="{4C69C6C0-81C4-4214-A541-6B6165B22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550" y="5516563"/>
            <a:ext cx="744855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400" b="1">
                <a:solidFill>
                  <a:srgbClr val="0000FF"/>
                </a:solidFill>
              </a:rPr>
              <a:t>注：我国最长内流河</a:t>
            </a:r>
            <a:r>
              <a:rPr lang="zh-CN" altLang="en-US" sz="2400" b="1">
                <a:solidFill>
                  <a:srgbClr val="FF3300"/>
                </a:solidFill>
              </a:rPr>
              <a:t>塔里木河</a:t>
            </a:r>
            <a:r>
              <a:rPr lang="zh-CN" altLang="en-US" sz="2400" b="1">
                <a:solidFill>
                  <a:srgbClr val="0000FF"/>
                </a:solidFill>
              </a:rPr>
              <a:t>水源补给：</a:t>
            </a:r>
            <a:r>
              <a:rPr lang="zh-CN" altLang="en-US" sz="2400" b="1">
                <a:solidFill>
                  <a:srgbClr val="FF3300"/>
                </a:solidFill>
              </a:rPr>
              <a:t>天山、昆仑</a:t>
            </a:r>
            <a:r>
              <a:rPr lang="zh-CN" altLang="en-US" sz="2400" b="1">
                <a:solidFill>
                  <a:srgbClr val="0000FF"/>
                </a:solidFill>
              </a:rPr>
              <a:t>山上的冰雪融水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6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6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3" dur="80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4" dur="80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80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0" dur="80"/>
                                        <p:tgtEl>
                                          <p:spTgt spid="163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1" dur="80"/>
                                        <p:tgtEl>
                                          <p:spTgt spid="163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80"/>
                                        <p:tgtEl>
                                          <p:spTgt spid="163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7" dur="80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8" dur="80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80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8" grpId="0" autoUpdateAnimBg="0"/>
      <p:bldP spid="16389" grpId="0" autoUpdateAnimBg="0"/>
      <p:bldP spid="16390" grpId="0" autoUpdateAnimBg="0"/>
      <p:bldP spid="16391" grpId="0" autoUpdateAnimBg="0"/>
      <p:bldP spid="16392" grpId="0" autoUpdateAnimBg="0"/>
      <p:bldP spid="16393" grpId="0" autoUpdateAnimBg="0"/>
      <p:bldP spid="16394" grpId="0" autoUpdateAnimBg="0"/>
      <p:bldP spid="16395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dchri080334">
            <a:extLst>
              <a:ext uri="{FF2B5EF4-FFF2-40B4-BE49-F238E27FC236}">
                <a16:creationId xmlns:a16="http://schemas.microsoft.com/office/drawing/2014/main" id="{6FDE0B95-3F3C-4459-97C6-0D5BE1E9BCA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5288" y="733425"/>
            <a:ext cx="8064500" cy="4567238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7411" name="Text Box 3">
            <a:extLst>
              <a:ext uri="{FF2B5EF4-FFF2-40B4-BE49-F238E27FC236}">
                <a16:creationId xmlns:a16="http://schemas.microsoft.com/office/drawing/2014/main" id="{5F792695-EB42-4199-BA2C-E8CCE2D319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260350"/>
            <a:ext cx="25923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rgbClr val="FF3300"/>
                </a:solidFill>
              </a:rPr>
              <a:t>中国湖泊</a:t>
            </a:r>
          </a:p>
        </p:txBody>
      </p:sp>
      <p:sp>
        <p:nvSpPr>
          <p:cNvPr id="17412" name="Text Box 4">
            <a:extLst>
              <a:ext uri="{FF2B5EF4-FFF2-40B4-BE49-F238E27FC236}">
                <a16:creationId xmlns:a16="http://schemas.microsoft.com/office/drawing/2014/main" id="{EAA9C7D9-1E5E-4E71-8DFD-92CC5F958E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4438" y="260350"/>
            <a:ext cx="77771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/>
              <a:t>天然湖泊</a:t>
            </a:r>
            <a:r>
              <a:rPr lang="en-US" altLang="zh-CN" b="1"/>
              <a:t>2000</a:t>
            </a:r>
            <a:r>
              <a:rPr lang="zh-CN" altLang="en-US" b="1"/>
              <a:t>多个，主要在东部平原和青藏高原。</a:t>
            </a:r>
          </a:p>
        </p:txBody>
      </p:sp>
      <p:sp>
        <p:nvSpPr>
          <p:cNvPr id="17413" name="Text Box 5">
            <a:extLst>
              <a:ext uri="{FF2B5EF4-FFF2-40B4-BE49-F238E27FC236}">
                <a16:creationId xmlns:a16="http://schemas.microsoft.com/office/drawing/2014/main" id="{2DB27CE3-8E4E-4A96-80E6-97C115483A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5661025"/>
            <a:ext cx="73437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/>
              <a:t>最大淡水湖：江西鄱阳湖；最大咸水湖：青海湖。最大的湖：青海湖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1" grpId="0" autoUpdateAnimBg="0"/>
      <p:bldP spid="17412" grpId="0" autoUpdateAnimBg="0"/>
      <p:bldP spid="17413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EB293144-A7EF-4CDF-8CFA-A02EABEE2E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0825" y="260350"/>
            <a:ext cx="8001000" cy="850900"/>
          </a:xfrm>
        </p:spPr>
        <p:txBody>
          <a:bodyPr/>
          <a:lstStyle/>
          <a:p>
            <a:r>
              <a:rPr lang="zh-CN" altLang="en-US" b="1"/>
              <a:t>阅读洞庭湖的范围变迁图，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6BDED623-78ED-4A8D-92F1-2A5DBBF0408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00563" y="1052513"/>
            <a:ext cx="4643437" cy="5256212"/>
          </a:xfrm>
        </p:spPr>
        <p:txBody>
          <a:bodyPr/>
          <a:lstStyle/>
          <a:p>
            <a:pPr>
              <a:buFontTx/>
              <a:buNone/>
            </a:pPr>
            <a:r>
              <a:rPr lang="en-US" altLang="zh-CN" b="1"/>
              <a:t>1</a:t>
            </a:r>
            <a:r>
              <a:rPr lang="zh-CN" altLang="en-US" b="1"/>
              <a:t>、洞庭湖的面积有什么变化？为什么？</a:t>
            </a:r>
          </a:p>
          <a:p>
            <a:pPr>
              <a:buFontTx/>
              <a:buNone/>
            </a:pPr>
            <a:endParaRPr lang="zh-CN" altLang="en-US" b="1"/>
          </a:p>
          <a:p>
            <a:pPr>
              <a:buFontTx/>
              <a:buNone/>
            </a:pPr>
            <a:endParaRPr lang="zh-CN" altLang="en-US" b="1"/>
          </a:p>
          <a:p>
            <a:pPr>
              <a:buFontTx/>
              <a:buNone/>
            </a:pPr>
            <a:endParaRPr lang="zh-CN" altLang="en-US" b="1"/>
          </a:p>
          <a:p>
            <a:pPr>
              <a:buFontTx/>
              <a:buNone/>
            </a:pPr>
            <a:r>
              <a:rPr lang="en-US" altLang="zh-CN" b="1"/>
              <a:t>2</a:t>
            </a:r>
            <a:r>
              <a:rPr lang="zh-CN" altLang="en-US" b="1"/>
              <a:t>、对长江的分洪、蓄洪有什么不利影响？</a:t>
            </a:r>
          </a:p>
        </p:txBody>
      </p:sp>
      <p:sp>
        <p:nvSpPr>
          <p:cNvPr id="18436" name="Text Box 4">
            <a:extLst>
              <a:ext uri="{FF2B5EF4-FFF2-40B4-BE49-F238E27FC236}">
                <a16:creationId xmlns:a16="http://schemas.microsoft.com/office/drawing/2014/main" id="{363C3522-0DDB-4DE1-9B90-5AD1F881EC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7538" y="2127250"/>
            <a:ext cx="4579937" cy="1373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>
                <a:solidFill>
                  <a:srgbClr val="0000FF"/>
                </a:solidFill>
              </a:rPr>
              <a:t>由于人们滥砍乱伐植被导致水土流失加剧，泥沙淤积和</a:t>
            </a:r>
          </a:p>
          <a:p>
            <a:pPr eaLnBrk="1" hangingPunct="1"/>
            <a:r>
              <a:rPr lang="zh-CN" altLang="en-US" sz="2800" b="1">
                <a:solidFill>
                  <a:srgbClr val="0000FF"/>
                </a:solidFill>
              </a:rPr>
              <a:t>围湖造田使湖泊面积缩小。</a:t>
            </a:r>
          </a:p>
        </p:txBody>
      </p:sp>
      <p:sp>
        <p:nvSpPr>
          <p:cNvPr id="18437" name="Text Box 5">
            <a:extLst>
              <a:ext uri="{FF2B5EF4-FFF2-40B4-BE49-F238E27FC236}">
                <a16:creationId xmlns:a16="http://schemas.microsoft.com/office/drawing/2014/main" id="{40667DE4-013B-4F4E-8831-B8C3580A8A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2363" y="4941888"/>
            <a:ext cx="39243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>
                <a:solidFill>
                  <a:srgbClr val="0000FF"/>
                </a:solidFill>
              </a:rPr>
              <a:t>分洪、蓄洪的能力减弱，洪涝灾害加剧。</a:t>
            </a:r>
            <a:r>
              <a:rPr lang="zh-CN" altLang="en-US" sz="2400" b="1">
                <a:solidFill>
                  <a:srgbClr val="0000FF"/>
                </a:solidFill>
              </a:rPr>
              <a:t>  </a:t>
            </a:r>
          </a:p>
        </p:txBody>
      </p:sp>
      <p:pic>
        <p:nvPicPr>
          <p:cNvPr id="39942" name="Picture 6" descr="hnb32231">
            <a:extLst>
              <a:ext uri="{FF2B5EF4-FFF2-40B4-BE49-F238E27FC236}">
                <a16:creationId xmlns:a16="http://schemas.microsoft.com/office/drawing/2014/main" id="{4C438964-C74A-4DF2-BAFE-8609663DBC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268413"/>
            <a:ext cx="3790950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6" grpId="0" autoUpdateAnimBg="0"/>
      <p:bldP spid="18437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8CD44FFE-F82A-4E3A-A22F-BD6193D436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6513" y="1412875"/>
            <a:ext cx="9144000" cy="6308725"/>
          </a:xfrm>
        </p:spPr>
        <p:txBody>
          <a:bodyPr/>
          <a:lstStyle/>
          <a:p>
            <a:r>
              <a:rPr lang="en-US" altLang="zh-CN" sz="2400" b="1">
                <a:solidFill>
                  <a:srgbClr val="0000FF"/>
                </a:solidFill>
              </a:rPr>
              <a:t>1</a:t>
            </a:r>
            <a:r>
              <a:rPr lang="zh-CN" altLang="en-US" sz="2400" b="1">
                <a:solidFill>
                  <a:srgbClr val="0000FF"/>
                </a:solidFill>
              </a:rPr>
              <a:t>、下列河流中位于非季风区，属于外流河的是</a:t>
            </a:r>
            <a:r>
              <a:rPr lang="zh-CN" altLang="en-US" sz="2400" b="1"/>
              <a:t>     （         ）</a:t>
            </a:r>
          </a:p>
          <a:p>
            <a:r>
              <a:rPr lang="zh-CN" altLang="en-US" sz="2400" b="1"/>
              <a:t>      </a:t>
            </a:r>
            <a:r>
              <a:rPr lang="en-US" altLang="zh-CN" sz="2400" b="1"/>
              <a:t>A.</a:t>
            </a:r>
            <a:r>
              <a:rPr lang="zh-CN" altLang="en-US" sz="2400" b="1"/>
              <a:t>塔里木河   </a:t>
            </a:r>
            <a:r>
              <a:rPr lang="en-US" altLang="zh-CN" sz="2400" b="1"/>
              <a:t>B.</a:t>
            </a:r>
            <a:r>
              <a:rPr lang="zh-CN" altLang="en-US" sz="2400" b="1"/>
              <a:t>额尔齐斯河  </a:t>
            </a:r>
            <a:r>
              <a:rPr lang="en-US" altLang="zh-CN" sz="2400" b="1"/>
              <a:t>C.</a:t>
            </a:r>
            <a:r>
              <a:rPr lang="zh-CN" altLang="en-US" sz="2400" b="1"/>
              <a:t>黑龙江  </a:t>
            </a:r>
            <a:r>
              <a:rPr lang="en-US" altLang="zh-CN" sz="2400" b="1"/>
              <a:t>D.</a:t>
            </a:r>
            <a:r>
              <a:rPr lang="zh-CN" altLang="en-US" sz="2400" b="1"/>
              <a:t>黄河</a:t>
            </a:r>
          </a:p>
          <a:p>
            <a:r>
              <a:rPr lang="en-US" altLang="zh-CN" sz="2400" b="1">
                <a:solidFill>
                  <a:srgbClr val="0000FF"/>
                </a:solidFill>
              </a:rPr>
              <a:t>2</a:t>
            </a:r>
            <a:r>
              <a:rPr lang="zh-CN" altLang="en-US" sz="2400" b="1">
                <a:solidFill>
                  <a:srgbClr val="0000FF"/>
                </a:solidFill>
              </a:rPr>
              <a:t>、关于我国外流河的叙述，正确的是</a:t>
            </a:r>
            <a:r>
              <a:rPr lang="zh-CN" altLang="en-US" sz="2400" b="1"/>
              <a:t>（        ）</a:t>
            </a:r>
          </a:p>
          <a:p>
            <a:r>
              <a:rPr lang="zh-CN" altLang="en-US" sz="2400" b="1"/>
              <a:t>      </a:t>
            </a:r>
            <a:r>
              <a:rPr lang="en-US" altLang="zh-CN" sz="2400" b="1"/>
              <a:t>A.</a:t>
            </a:r>
            <a:r>
              <a:rPr lang="zh-CN" altLang="en-US" sz="2400" b="1"/>
              <a:t>大气降水是主要补给水源</a:t>
            </a:r>
          </a:p>
          <a:p>
            <a:r>
              <a:rPr lang="zh-CN" altLang="en-US" sz="2400" b="1"/>
              <a:t>     </a:t>
            </a:r>
            <a:r>
              <a:rPr lang="en-US" altLang="zh-CN" sz="2400" b="1"/>
              <a:t>B.</a:t>
            </a:r>
            <a:r>
              <a:rPr lang="zh-CN" altLang="en-US" sz="2400" b="1"/>
              <a:t>受季风影响，河流水位变化大，多为季节性河流  </a:t>
            </a:r>
          </a:p>
          <a:p>
            <a:r>
              <a:rPr lang="zh-CN" altLang="en-US" sz="2400" b="1"/>
              <a:t>     </a:t>
            </a:r>
            <a:r>
              <a:rPr lang="en-US" altLang="zh-CN" sz="2400" b="1"/>
              <a:t>C.</a:t>
            </a:r>
            <a:r>
              <a:rPr lang="zh-CN" altLang="en-US" sz="2400" b="1"/>
              <a:t>高山冰雪融水是主要补给水源</a:t>
            </a:r>
          </a:p>
          <a:p>
            <a:r>
              <a:rPr lang="zh-CN" altLang="en-US" sz="2400" b="1"/>
              <a:t>     </a:t>
            </a:r>
            <a:r>
              <a:rPr lang="en-US" altLang="zh-CN" sz="2400" b="1"/>
              <a:t>D.</a:t>
            </a:r>
            <a:r>
              <a:rPr lang="zh-CN" altLang="en-US" sz="2400" b="1"/>
              <a:t>北方地区的河流冬季冰期较长，但含沙量很小</a:t>
            </a:r>
          </a:p>
          <a:p>
            <a:r>
              <a:rPr lang="en-US" altLang="zh-CN" sz="2400" b="1">
                <a:solidFill>
                  <a:srgbClr val="0000FF"/>
                </a:solidFill>
              </a:rPr>
              <a:t>3</a:t>
            </a:r>
            <a:r>
              <a:rPr lang="zh-CN" altLang="en-US" sz="2400" b="1">
                <a:solidFill>
                  <a:srgbClr val="0000FF"/>
                </a:solidFill>
              </a:rPr>
              <a:t>、影响我国外流河汛期长短的气候条件是</a:t>
            </a:r>
            <a:r>
              <a:rPr lang="zh-CN" altLang="en-US" sz="2400" b="1"/>
              <a:t>（         ）</a:t>
            </a:r>
          </a:p>
          <a:p>
            <a:r>
              <a:rPr lang="zh-CN" altLang="en-US" sz="2400" b="1"/>
              <a:t>      </a:t>
            </a:r>
            <a:r>
              <a:rPr lang="en-US" altLang="zh-CN" sz="2400" b="1"/>
              <a:t>A.</a:t>
            </a:r>
            <a:r>
              <a:rPr lang="zh-CN" altLang="en-US" sz="2400" b="1"/>
              <a:t>气温的高低 </a:t>
            </a:r>
            <a:r>
              <a:rPr lang="en-US" altLang="zh-CN" sz="2400" b="1"/>
              <a:t>B.</a:t>
            </a:r>
            <a:r>
              <a:rPr lang="zh-CN" altLang="en-US" sz="2400" b="1"/>
              <a:t>雨季的长短</a:t>
            </a:r>
            <a:r>
              <a:rPr lang="en-US" altLang="zh-CN" sz="2400" b="1"/>
              <a:t>C.</a:t>
            </a:r>
            <a:r>
              <a:rPr lang="zh-CN" altLang="en-US" sz="2400" b="1"/>
              <a:t>温差的大小</a:t>
            </a:r>
            <a:r>
              <a:rPr lang="en-US" altLang="zh-CN" sz="2400" b="1"/>
              <a:t>D.</a:t>
            </a:r>
            <a:r>
              <a:rPr lang="zh-CN" altLang="en-US" sz="2400" b="1"/>
              <a:t>降水量的大小</a:t>
            </a:r>
          </a:p>
          <a:p>
            <a:r>
              <a:rPr lang="en-US" altLang="zh-CN" sz="2400" b="1">
                <a:solidFill>
                  <a:srgbClr val="0000FF"/>
                </a:solidFill>
              </a:rPr>
              <a:t>4</a:t>
            </a:r>
            <a:r>
              <a:rPr lang="zh-CN" altLang="en-US" sz="2400" b="1">
                <a:solidFill>
                  <a:srgbClr val="0000FF"/>
                </a:solidFill>
              </a:rPr>
              <a:t>、秦岭</a:t>
            </a:r>
            <a:r>
              <a:rPr lang="en-US" altLang="zh-CN" sz="2400" b="1">
                <a:solidFill>
                  <a:srgbClr val="0000FF"/>
                </a:solidFill>
              </a:rPr>
              <a:t>-</a:t>
            </a:r>
            <a:r>
              <a:rPr lang="zh-CN" altLang="en-US" sz="2400" b="1">
                <a:solidFill>
                  <a:srgbClr val="0000FF"/>
                </a:solidFill>
              </a:rPr>
              <a:t>淮河以南的水文特征是</a:t>
            </a:r>
            <a:r>
              <a:rPr lang="zh-CN" altLang="en-US" sz="2400" b="1"/>
              <a:t>（        ）</a:t>
            </a:r>
          </a:p>
          <a:p>
            <a:r>
              <a:rPr lang="zh-CN" altLang="en-US" sz="2400" b="1"/>
              <a:t>      </a:t>
            </a:r>
            <a:r>
              <a:rPr lang="en-US" altLang="zh-CN" sz="2400" b="1"/>
              <a:t>A.</a:t>
            </a:r>
            <a:r>
              <a:rPr lang="zh-CN" altLang="en-US" sz="2400" b="1"/>
              <a:t>水量太大，汛期较短    </a:t>
            </a:r>
            <a:r>
              <a:rPr lang="en-US" altLang="zh-CN" sz="2400" b="1"/>
              <a:t>B.</a:t>
            </a:r>
            <a:r>
              <a:rPr lang="zh-CN" altLang="en-US" sz="2400" b="1"/>
              <a:t>水量丰富，汛期长，冰期长</a:t>
            </a:r>
          </a:p>
          <a:p>
            <a:r>
              <a:rPr lang="zh-CN" altLang="en-US" sz="2400" b="1"/>
              <a:t>      </a:t>
            </a:r>
            <a:r>
              <a:rPr lang="en-US" altLang="zh-CN" sz="2400" b="1"/>
              <a:t>C.</a:t>
            </a:r>
            <a:r>
              <a:rPr lang="zh-CN" altLang="en-US" sz="2400" b="1"/>
              <a:t>汛期短，含沙量大       </a:t>
            </a:r>
            <a:r>
              <a:rPr lang="en-US" altLang="zh-CN" sz="2400" b="1"/>
              <a:t>D.</a:t>
            </a:r>
            <a:r>
              <a:rPr lang="zh-CN" altLang="en-US" sz="2400" b="1"/>
              <a:t>水量丰富，汛期长</a:t>
            </a:r>
          </a:p>
          <a:p>
            <a:endParaRPr lang="zh-CN" altLang="en-US" b="1"/>
          </a:p>
        </p:txBody>
      </p:sp>
      <p:sp>
        <p:nvSpPr>
          <p:cNvPr id="19459" name="Text Box 3">
            <a:extLst>
              <a:ext uri="{FF2B5EF4-FFF2-40B4-BE49-F238E27FC236}">
                <a16:creationId xmlns:a16="http://schemas.microsoft.com/office/drawing/2014/main" id="{24BC446B-312B-4E97-B59E-D612C36AA5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96188" y="1341438"/>
            <a:ext cx="4556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>
                <a:solidFill>
                  <a:srgbClr val="0000FF"/>
                </a:solidFill>
              </a:rPr>
              <a:t>B</a:t>
            </a:r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27D3DD95-91B5-4489-AE08-21DD07E882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0425" y="2276475"/>
            <a:ext cx="4603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>
                <a:solidFill>
                  <a:srgbClr val="0000FF"/>
                </a:solidFill>
              </a:rPr>
              <a:t>A</a:t>
            </a:r>
          </a:p>
        </p:txBody>
      </p:sp>
      <p:sp>
        <p:nvSpPr>
          <p:cNvPr id="19461" name="Text Box 5">
            <a:extLst>
              <a:ext uri="{FF2B5EF4-FFF2-40B4-BE49-F238E27FC236}">
                <a16:creationId xmlns:a16="http://schemas.microsoft.com/office/drawing/2014/main" id="{5B46A4CE-D599-45E4-AF2E-C6B88690C8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4437063"/>
            <a:ext cx="4556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>
                <a:solidFill>
                  <a:srgbClr val="0000FF"/>
                </a:solidFill>
              </a:rPr>
              <a:t>B</a:t>
            </a:r>
          </a:p>
        </p:txBody>
      </p:sp>
      <p:sp>
        <p:nvSpPr>
          <p:cNvPr id="19462" name="Text Box 6">
            <a:extLst>
              <a:ext uri="{FF2B5EF4-FFF2-40B4-BE49-F238E27FC236}">
                <a16:creationId xmlns:a16="http://schemas.microsoft.com/office/drawing/2014/main" id="{F524069A-1F38-4B0C-9EE1-E43F2497D8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5229225"/>
            <a:ext cx="4794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>
                <a:solidFill>
                  <a:srgbClr val="0000FF"/>
                </a:solidFill>
              </a:rPr>
              <a:t>D</a:t>
            </a:r>
          </a:p>
        </p:txBody>
      </p:sp>
      <p:sp>
        <p:nvSpPr>
          <p:cNvPr id="19463" name="Text Box 7">
            <a:extLst>
              <a:ext uri="{FF2B5EF4-FFF2-40B4-BE49-F238E27FC236}">
                <a16:creationId xmlns:a16="http://schemas.microsoft.com/office/drawing/2014/main" id="{F58EC75C-615B-4C27-B5BB-441AA74341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250"/>
            <a:ext cx="2986088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400" b="1" i="1">
                <a:solidFill>
                  <a:srgbClr val="0000FF"/>
                </a:solidFill>
              </a:rPr>
              <a:t>巩固练习：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4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4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5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6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19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19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19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19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8" grpId="0" uiExpand="1" build="p" autoUpdateAnimBg="0"/>
      <p:bldP spid="19459" grpId="0" autoUpdateAnimBg="0"/>
      <p:bldP spid="19460" grpId="0" autoUpdateAnimBg="0"/>
      <p:bldP spid="19461" grpId="0" autoUpdateAnimBg="0"/>
      <p:bldP spid="19462" grpId="0" autoUpdateAnimBg="0"/>
      <p:bldP spid="19463" grpId="0" bldLvl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226F30E3-EA12-444B-BFA4-9E060C32725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ctr"/>
          <a:lstStyle/>
          <a:p>
            <a:endParaRPr lang="zh-CN" altLang="en-US" sz="4400"/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E2C2309B-5BD1-4F57-B2E1-8EB647D139F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Wingdings 3" charset="2"/>
              <a:buNone/>
              <a:defRPr/>
            </a:pPr>
            <a:endParaRPr lang="zh-CN" altLang="en-US" sz="3200"/>
          </a:p>
        </p:txBody>
      </p:sp>
      <p:pic>
        <p:nvPicPr>
          <p:cNvPr id="23556" name="Picture 4" descr="ffa77c9add88d0d233d46a5f?pn=2&amp;o=jpg_6&amp;md5sum=487603c8f30d565cde22536959ce7791&amp;sign=ae8f0fc0d8&amp;png=348942-353945&amp;jpg=223240-368310">
            <a:extLst>
              <a:ext uri="{FF2B5EF4-FFF2-40B4-BE49-F238E27FC236}">
                <a16:creationId xmlns:a16="http://schemas.microsoft.com/office/drawing/2014/main" id="{795D01DE-E208-42E4-B049-22CB5678E5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1338" y="-171450"/>
            <a:ext cx="10287001" cy="771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7" name="Rectangle 5">
            <a:extLst>
              <a:ext uri="{FF2B5EF4-FFF2-40B4-BE49-F238E27FC236}">
                <a16:creationId xmlns:a16="http://schemas.microsoft.com/office/drawing/2014/main" id="{F0F1BC3E-9A40-49EA-872F-D275529A5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8750" y="-382588"/>
            <a:ext cx="63500" cy="547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90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  </a:t>
            </a:r>
          </a:p>
          <a:p>
            <a:r>
              <a:rPr lang="zh-CN" altLang="en-US" sz="90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  </a:t>
            </a:r>
            <a:endParaRPr lang="zh-CN" altLang="en-US" sz="800">
              <a:latin typeface="Arial" panose="020B0604020202020204" pitchFamily="34" charset="0"/>
            </a:endParaRPr>
          </a:p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3558" name="Rectangle 6">
            <a:extLst>
              <a:ext uri="{FF2B5EF4-FFF2-40B4-BE49-F238E27FC236}">
                <a16:creationId xmlns:a16="http://schemas.microsoft.com/office/drawing/2014/main" id="{70B75521-6EA8-4CCD-94F7-6C22F1DB7F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71500" y="-474663"/>
            <a:ext cx="0" cy="244475"/>
          </a:xfrm>
          <a:prstGeom prst="rect">
            <a:avLst/>
          </a:prstGeom>
          <a:solidFill>
            <a:srgbClr val="FCFCF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-30153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br>
              <a:rPr lang="zh-CN" altLang="en-US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</a:br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ext Box 2">
            <a:extLst>
              <a:ext uri="{FF2B5EF4-FFF2-40B4-BE49-F238E27FC236}">
                <a16:creationId xmlns:a16="http://schemas.microsoft.com/office/drawing/2014/main" id="{F4D48D77-F636-49AE-8519-F59CB0BBE8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3438" y="1341438"/>
            <a:ext cx="4595812" cy="253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</a:rPr>
              <a:t>1</a:t>
            </a:r>
            <a:r>
              <a:rPr lang="zh-CN" altLang="en-US" sz="2000" b="1">
                <a:latin typeface="Times New Roman" panose="02020603050405020304" pitchFamily="18" charset="0"/>
              </a:rPr>
              <a:t>、发源地、流经省区和地形区、注入海洋；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</a:rPr>
              <a:t>2</a:t>
            </a:r>
            <a:r>
              <a:rPr lang="zh-CN" altLang="en-US" sz="2000" b="1">
                <a:latin typeface="Times New Roman" panose="02020603050405020304" pitchFamily="18" charset="0"/>
              </a:rPr>
              <a:t>、上、中、下游的分界；主要河港；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</a:rPr>
              <a:t>3</a:t>
            </a:r>
            <a:r>
              <a:rPr lang="zh-CN" altLang="en-US" sz="2000" b="1">
                <a:latin typeface="Times New Roman" panose="02020603050405020304" pitchFamily="18" charset="0"/>
              </a:rPr>
              <a:t>、主要支流和湖泊；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</a:rPr>
              <a:t>4</a:t>
            </a:r>
            <a:r>
              <a:rPr lang="zh-CN" altLang="en-US" sz="2000" b="1">
                <a:latin typeface="Times New Roman" panose="02020603050405020304" pitchFamily="18" charset="0"/>
              </a:rPr>
              <a:t>、水能的分布及主要水电站。</a:t>
            </a:r>
          </a:p>
          <a:p>
            <a:pPr eaLnBrk="1" hangingPunct="1">
              <a:spcBef>
                <a:spcPct val="50000"/>
              </a:spcBef>
            </a:pPr>
            <a:endParaRPr lang="zh-CN" altLang="en-US" sz="2000" b="1">
              <a:latin typeface="Times New Roman" panose="02020603050405020304" pitchFamily="18" charset="0"/>
            </a:endParaRPr>
          </a:p>
        </p:txBody>
      </p:sp>
      <p:sp>
        <p:nvSpPr>
          <p:cNvPr id="41987" name="Text Box 3">
            <a:hlinkClick r:id="rId3" action="ppaction://hlinksldjump"/>
            <a:extLst>
              <a:ext uri="{FF2B5EF4-FFF2-40B4-BE49-F238E27FC236}">
                <a16:creationId xmlns:a16="http://schemas.microsoft.com/office/drawing/2014/main" id="{7A12E36D-D13E-429E-B61E-75A340B8C6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771525"/>
            <a:ext cx="6019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中国第一大河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</a:rPr>
              <a:t>——</a:t>
            </a: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长江</a:t>
            </a:r>
          </a:p>
        </p:txBody>
      </p:sp>
      <p:graphicFrame>
        <p:nvGraphicFramePr>
          <p:cNvPr id="41988" name="Object 4">
            <a:extLst>
              <a:ext uri="{FF2B5EF4-FFF2-40B4-BE49-F238E27FC236}">
                <a16:creationId xmlns:a16="http://schemas.microsoft.com/office/drawing/2014/main" id="{33096BF0-61F5-47AB-9430-9FA3B5E148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1358900"/>
          <a:ext cx="4343400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5" name="BMP 图像" r:id="rId4" imgW="6314286" imgH="3258005" progId="Paint.Picture">
                  <p:embed/>
                </p:oleObj>
              </mc:Choice>
              <mc:Fallback>
                <p:oleObj name="BMP 图像" r:id="rId4" imgW="6314286" imgH="3258005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358900"/>
                        <a:ext cx="4343400" cy="2286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989" name="Rectangle 5">
            <a:extLst>
              <a:ext uri="{FF2B5EF4-FFF2-40B4-BE49-F238E27FC236}">
                <a16:creationId xmlns:a16="http://schemas.microsoft.com/office/drawing/2014/main" id="{4CE690E4-0B38-4595-ADFC-84B83D9F77E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71600" y="3438525"/>
            <a:ext cx="7772400" cy="1143000"/>
          </a:xfrm>
        </p:spPr>
        <p:txBody>
          <a:bodyPr/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0000"/>
                </a:solidFill>
              </a:rPr>
              <a:t>中国第二长河</a:t>
            </a:r>
            <a:r>
              <a:rPr lang="en-US" altLang="zh-CN" b="1">
                <a:solidFill>
                  <a:srgbClr val="FF0000"/>
                </a:solidFill>
              </a:rPr>
              <a:t>———</a:t>
            </a:r>
            <a:r>
              <a:rPr lang="zh-CN" altLang="en-US" b="1">
                <a:solidFill>
                  <a:srgbClr val="FF0000"/>
                </a:solidFill>
              </a:rPr>
              <a:t>黄河</a:t>
            </a:r>
          </a:p>
        </p:txBody>
      </p:sp>
      <p:graphicFrame>
        <p:nvGraphicFramePr>
          <p:cNvPr id="41990" name="Object 6">
            <a:extLst>
              <a:ext uri="{FF2B5EF4-FFF2-40B4-BE49-F238E27FC236}">
                <a16:creationId xmlns:a16="http://schemas.microsoft.com/office/drawing/2014/main" id="{BEB0618E-E7DF-4569-BB40-F6EADD89F1F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4221163"/>
          <a:ext cx="4932363" cy="266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6" name="BMP 图像" r:id="rId6" imgW="6676190" imgH="3219899" progId="Paint.Picture">
                  <p:embed/>
                </p:oleObj>
              </mc:Choice>
              <mc:Fallback>
                <p:oleObj name="BMP 图像" r:id="rId6" imgW="6676190" imgH="3219899" progId="Paint.Picture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4221163"/>
                        <a:ext cx="4932363" cy="266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991" name="Rectangle 7">
            <a:extLst>
              <a:ext uri="{FF2B5EF4-FFF2-40B4-BE49-F238E27FC236}">
                <a16:creationId xmlns:a16="http://schemas.microsoft.com/office/drawing/2014/main" id="{2FE168A6-F7B4-4B8D-A321-A2FAFC920B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363" y="4575175"/>
            <a:ext cx="4211637" cy="22828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>
                <a:latin typeface="Times New Roman" panose="02020603050405020304" pitchFamily="18" charset="0"/>
              </a:rPr>
              <a:t>1</a:t>
            </a:r>
            <a:r>
              <a:rPr lang="zh-CN" altLang="en-US" sz="2400" b="1">
                <a:latin typeface="Times New Roman" panose="02020603050405020304" pitchFamily="18" charset="0"/>
              </a:rPr>
              <a:t>、发源地、流经省区和地形区、注入海洋；</a:t>
            </a:r>
            <a:br>
              <a:rPr lang="zh-CN" altLang="en-US" sz="2400" b="1">
                <a:latin typeface="Times New Roman" panose="02020603050405020304" pitchFamily="18" charset="0"/>
              </a:rPr>
            </a:br>
            <a:endParaRPr lang="zh-CN" altLang="en-US" sz="2400" b="1">
              <a:latin typeface="Times New Roman" panose="02020603050405020304" pitchFamily="18" charset="0"/>
            </a:endParaRPr>
          </a:p>
          <a:p>
            <a:pPr eaLnBrk="1" hangingPunct="1"/>
            <a:r>
              <a:rPr lang="en-US" altLang="zh-CN" sz="2400" b="1">
                <a:latin typeface="Times New Roman" panose="02020603050405020304" pitchFamily="18" charset="0"/>
              </a:rPr>
              <a:t>2</a:t>
            </a:r>
            <a:r>
              <a:rPr lang="zh-CN" altLang="en-US" sz="2400" b="1">
                <a:latin typeface="Times New Roman" panose="02020603050405020304" pitchFamily="18" charset="0"/>
              </a:rPr>
              <a:t>、上、中、下游的分界；</a:t>
            </a:r>
          </a:p>
          <a:p>
            <a:pPr eaLnBrk="1" hangingPunct="1"/>
            <a:br>
              <a:rPr lang="zh-CN" altLang="en-US" sz="2400" b="1">
                <a:latin typeface="Times New Roman" panose="02020603050405020304" pitchFamily="18" charset="0"/>
              </a:rPr>
            </a:br>
            <a:r>
              <a:rPr lang="en-US" altLang="zh-CN" sz="2400" b="1">
                <a:latin typeface="Times New Roman" panose="02020603050405020304" pitchFamily="18" charset="0"/>
              </a:rPr>
              <a:t>3</a:t>
            </a:r>
            <a:r>
              <a:rPr lang="zh-CN" altLang="en-US" sz="2400" b="1">
                <a:latin typeface="Times New Roman" panose="02020603050405020304" pitchFamily="18" charset="0"/>
              </a:rPr>
              <a:t>、主要支流；主要水电站。</a:t>
            </a:r>
          </a:p>
        </p:txBody>
      </p:sp>
      <p:sp>
        <p:nvSpPr>
          <p:cNvPr id="20488" name="AutoShape 8">
            <a:extLst>
              <a:ext uri="{FF2B5EF4-FFF2-40B4-BE49-F238E27FC236}">
                <a16:creationId xmlns:a16="http://schemas.microsoft.com/office/drawing/2014/main" id="{A30A6BD9-2453-47CA-B895-759A7FC7BE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892175"/>
            <a:ext cx="381000" cy="304800"/>
          </a:xfrm>
          <a:prstGeom prst="star5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20489" name="AutoShape 9">
            <a:extLst>
              <a:ext uri="{FF2B5EF4-FFF2-40B4-BE49-F238E27FC236}">
                <a16:creationId xmlns:a16="http://schemas.microsoft.com/office/drawing/2014/main" id="{B2CCF65E-2193-44E1-989E-450C05C54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3657600"/>
            <a:ext cx="381000" cy="381000"/>
          </a:xfrm>
          <a:prstGeom prst="star5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41994" name="Text Box 10">
            <a:extLst>
              <a:ext uri="{FF2B5EF4-FFF2-40B4-BE49-F238E27FC236}">
                <a16:creationId xmlns:a16="http://schemas.microsoft.com/office/drawing/2014/main" id="{71EBC983-D612-4491-85DF-1E7F601D14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0"/>
            <a:ext cx="8820150" cy="1160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>
                <a:solidFill>
                  <a:srgbClr val="FF3300"/>
                </a:solidFill>
                <a:latin typeface="Arial" panose="020B0604020202020204" pitchFamily="34" charset="0"/>
              </a:rPr>
              <a:t>二、（综合）长江和黄河概况对比</a:t>
            </a:r>
          </a:p>
          <a:p>
            <a:pPr eaLnBrk="1" hangingPunct="1">
              <a:spcBef>
                <a:spcPct val="50000"/>
              </a:spcBef>
            </a:pPr>
            <a:endParaRPr lang="zh-CN" altLang="en-US" sz="2800" b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 descr="6">
            <a:extLst>
              <a:ext uri="{FF2B5EF4-FFF2-40B4-BE49-F238E27FC236}">
                <a16:creationId xmlns:a16="http://schemas.microsoft.com/office/drawing/2014/main" id="{396C5452-BF63-4E8E-AF90-95BD97CC4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contras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341438"/>
            <a:ext cx="8382000" cy="3903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1507" name="Group 3">
            <a:extLst>
              <a:ext uri="{FF2B5EF4-FFF2-40B4-BE49-F238E27FC236}">
                <a16:creationId xmlns:a16="http://schemas.microsoft.com/office/drawing/2014/main" id="{690419FD-FCC9-4652-B57D-F980638E70F7}"/>
              </a:ext>
            </a:extLst>
          </p:cNvPr>
          <p:cNvGrpSpPr>
            <a:grpSpLocks/>
          </p:cNvGrpSpPr>
          <p:nvPr/>
        </p:nvGrpSpPr>
        <p:grpSpPr bwMode="auto">
          <a:xfrm>
            <a:off x="433388" y="1773238"/>
            <a:ext cx="1143000" cy="590550"/>
            <a:chOff x="0" y="0"/>
            <a:chExt cx="720" cy="372"/>
          </a:xfrm>
        </p:grpSpPr>
        <p:sp>
          <p:nvSpPr>
            <p:cNvPr id="43027" name="未知">
              <a:extLst>
                <a:ext uri="{FF2B5EF4-FFF2-40B4-BE49-F238E27FC236}">
                  <a16:creationId xmlns:a16="http://schemas.microsoft.com/office/drawing/2014/main" id="{4A92233D-E00E-4854-9D11-F970E2EA8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60"/>
              <a:ext cx="720" cy="312"/>
            </a:xfrm>
            <a:custGeom>
              <a:avLst/>
              <a:gdLst>
                <a:gd name="T0" fmla="*/ 0 w 720"/>
                <a:gd name="T1" fmla="*/ 0 h 312"/>
                <a:gd name="T2" fmla="*/ 168 w 720"/>
                <a:gd name="T3" fmla="*/ 48 h 312"/>
                <a:gd name="T4" fmla="*/ 564 w 720"/>
                <a:gd name="T5" fmla="*/ 240 h 312"/>
                <a:gd name="T6" fmla="*/ 720 w 720"/>
                <a:gd name="T7" fmla="*/ 312 h 31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720" h="312">
                  <a:moveTo>
                    <a:pt x="0" y="0"/>
                  </a:moveTo>
                  <a:cubicBezTo>
                    <a:pt x="56" y="19"/>
                    <a:pt x="112" y="29"/>
                    <a:pt x="168" y="48"/>
                  </a:cubicBezTo>
                  <a:cubicBezTo>
                    <a:pt x="246" y="164"/>
                    <a:pt x="434" y="216"/>
                    <a:pt x="564" y="240"/>
                  </a:cubicBezTo>
                  <a:cubicBezTo>
                    <a:pt x="593" y="245"/>
                    <a:pt x="720" y="271"/>
                    <a:pt x="720" y="312"/>
                  </a:cubicBezTo>
                </a:path>
              </a:pathLst>
            </a:custGeom>
            <a:noFill/>
            <a:ln w="76200" cap="sq" cmpd="sng">
              <a:solidFill>
                <a:srgbClr val="78452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3028" name="AutoShape 5">
              <a:extLst>
                <a:ext uri="{FF2B5EF4-FFF2-40B4-BE49-F238E27FC236}">
                  <a16:creationId xmlns:a16="http://schemas.microsoft.com/office/drawing/2014/main" id="{E04424C1-8CDF-4E36-B458-4A5790A0E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" y="0"/>
              <a:ext cx="96" cy="96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 w="127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sp>
        <p:nvSpPr>
          <p:cNvPr id="21510" name="Text Box 6">
            <a:hlinkClick r:id="rId3" action="ppaction://hlinksldjump"/>
            <a:extLst>
              <a:ext uri="{FF2B5EF4-FFF2-40B4-BE49-F238E27FC236}">
                <a16:creationId xmlns:a16="http://schemas.microsoft.com/office/drawing/2014/main" id="{4726ED17-1874-4947-93C8-C63305D5CD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2230438"/>
            <a:ext cx="1447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 i="1">
                <a:solidFill>
                  <a:srgbClr val="C0008E"/>
                </a:solidFill>
                <a:latin typeface="Times New Roman" panose="02020603050405020304" pitchFamily="18" charset="0"/>
              </a:rPr>
              <a:t>唐古拉山</a:t>
            </a:r>
          </a:p>
        </p:txBody>
      </p:sp>
      <p:grpSp>
        <p:nvGrpSpPr>
          <p:cNvPr id="21511" name="Group 7">
            <a:extLst>
              <a:ext uri="{FF2B5EF4-FFF2-40B4-BE49-F238E27FC236}">
                <a16:creationId xmlns:a16="http://schemas.microsoft.com/office/drawing/2014/main" id="{A943870C-CC75-4ACF-8721-849743781EC6}"/>
              </a:ext>
            </a:extLst>
          </p:cNvPr>
          <p:cNvGrpSpPr>
            <a:grpSpLocks/>
          </p:cNvGrpSpPr>
          <p:nvPr/>
        </p:nvGrpSpPr>
        <p:grpSpPr bwMode="auto">
          <a:xfrm>
            <a:off x="611188" y="1628775"/>
            <a:ext cx="7823200" cy="3475038"/>
            <a:chOff x="0" y="0"/>
            <a:chExt cx="4928" cy="2189"/>
          </a:xfrm>
        </p:grpSpPr>
        <p:sp>
          <p:nvSpPr>
            <p:cNvPr id="43019" name="未知">
              <a:extLst>
                <a:ext uri="{FF2B5EF4-FFF2-40B4-BE49-F238E27FC236}">
                  <a16:creationId xmlns:a16="http://schemas.microsoft.com/office/drawing/2014/main" id="{72701B85-5B96-49A2-B591-EA34D78B5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928" cy="1930"/>
            </a:xfrm>
            <a:custGeom>
              <a:avLst/>
              <a:gdLst>
                <a:gd name="T0" fmla="*/ 40 w 4928"/>
                <a:gd name="T1" fmla="*/ 88 h 1930"/>
                <a:gd name="T2" fmla="*/ 126 w 4928"/>
                <a:gd name="T3" fmla="*/ 29 h 1930"/>
                <a:gd name="T4" fmla="*/ 138 w 4928"/>
                <a:gd name="T5" fmla="*/ 32 h 1930"/>
                <a:gd name="T6" fmla="*/ 282 w 4928"/>
                <a:gd name="T7" fmla="*/ 89 h 1930"/>
                <a:gd name="T8" fmla="*/ 423 w 4928"/>
                <a:gd name="T9" fmla="*/ 101 h 1930"/>
                <a:gd name="T10" fmla="*/ 680 w 4928"/>
                <a:gd name="T11" fmla="*/ 56 h 1930"/>
                <a:gd name="T12" fmla="*/ 843 w 4928"/>
                <a:gd name="T13" fmla="*/ 227 h 1930"/>
                <a:gd name="T14" fmla="*/ 1092 w 4928"/>
                <a:gd name="T15" fmla="*/ 557 h 1930"/>
                <a:gd name="T16" fmla="*/ 1176 w 4928"/>
                <a:gd name="T17" fmla="*/ 788 h 1930"/>
                <a:gd name="T18" fmla="*/ 1224 w 4928"/>
                <a:gd name="T19" fmla="*/ 1004 h 1930"/>
                <a:gd name="T20" fmla="*/ 1221 w 4928"/>
                <a:gd name="T21" fmla="*/ 1196 h 1930"/>
                <a:gd name="T22" fmla="*/ 1230 w 4928"/>
                <a:gd name="T23" fmla="*/ 1478 h 1930"/>
                <a:gd name="T24" fmla="*/ 1323 w 4928"/>
                <a:gd name="T25" fmla="*/ 1694 h 1930"/>
                <a:gd name="T26" fmla="*/ 1404 w 4928"/>
                <a:gd name="T27" fmla="*/ 1613 h 1930"/>
                <a:gd name="T28" fmla="*/ 1383 w 4928"/>
                <a:gd name="T29" fmla="*/ 1766 h 1930"/>
                <a:gd name="T30" fmla="*/ 1455 w 4928"/>
                <a:gd name="T31" fmla="*/ 1853 h 1930"/>
                <a:gd name="T32" fmla="*/ 1614 w 4928"/>
                <a:gd name="T33" fmla="*/ 1820 h 1930"/>
                <a:gd name="T34" fmla="*/ 1641 w 4928"/>
                <a:gd name="T35" fmla="*/ 1925 h 1930"/>
                <a:gd name="T36" fmla="*/ 1809 w 4928"/>
                <a:gd name="T37" fmla="*/ 1901 h 1930"/>
                <a:gd name="T38" fmla="*/ 1845 w 4928"/>
                <a:gd name="T39" fmla="*/ 1781 h 1930"/>
                <a:gd name="T40" fmla="*/ 1899 w 4928"/>
                <a:gd name="T41" fmla="*/ 1637 h 1930"/>
                <a:gd name="T42" fmla="*/ 2040 w 4928"/>
                <a:gd name="T43" fmla="*/ 1430 h 1930"/>
                <a:gd name="T44" fmla="*/ 2352 w 4928"/>
                <a:gd name="T45" fmla="*/ 1376 h 1930"/>
                <a:gd name="T46" fmla="*/ 2529 w 4928"/>
                <a:gd name="T47" fmla="*/ 1244 h 1930"/>
                <a:gd name="T48" fmla="*/ 2634 w 4928"/>
                <a:gd name="T49" fmla="*/ 1226 h 1930"/>
                <a:gd name="T50" fmla="*/ 2763 w 4928"/>
                <a:gd name="T51" fmla="*/ 1115 h 1930"/>
                <a:gd name="T52" fmla="*/ 2919 w 4928"/>
                <a:gd name="T53" fmla="*/ 986 h 1930"/>
                <a:gd name="T54" fmla="*/ 3195 w 4928"/>
                <a:gd name="T55" fmla="*/ 989 h 1930"/>
                <a:gd name="T56" fmla="*/ 3327 w 4928"/>
                <a:gd name="T57" fmla="*/ 1106 h 1930"/>
                <a:gd name="T58" fmla="*/ 3435 w 4928"/>
                <a:gd name="T59" fmla="*/ 1109 h 1930"/>
                <a:gd name="T60" fmla="*/ 3507 w 4928"/>
                <a:gd name="T61" fmla="*/ 1238 h 1930"/>
                <a:gd name="T62" fmla="*/ 3645 w 4928"/>
                <a:gd name="T63" fmla="*/ 1259 h 1930"/>
                <a:gd name="T64" fmla="*/ 3717 w 4928"/>
                <a:gd name="T65" fmla="*/ 1202 h 1930"/>
                <a:gd name="T66" fmla="*/ 3825 w 4928"/>
                <a:gd name="T67" fmla="*/ 1034 h 1930"/>
                <a:gd name="T68" fmla="*/ 3954 w 4928"/>
                <a:gd name="T69" fmla="*/ 1094 h 1930"/>
                <a:gd name="T70" fmla="*/ 4119 w 4928"/>
                <a:gd name="T71" fmla="*/ 1178 h 1930"/>
                <a:gd name="T72" fmla="*/ 4266 w 4928"/>
                <a:gd name="T73" fmla="*/ 1064 h 1930"/>
                <a:gd name="T74" fmla="*/ 4362 w 4928"/>
                <a:gd name="T75" fmla="*/ 938 h 1930"/>
                <a:gd name="T76" fmla="*/ 4488 w 4928"/>
                <a:gd name="T77" fmla="*/ 776 h 1930"/>
                <a:gd name="T78" fmla="*/ 4671 w 4928"/>
                <a:gd name="T79" fmla="*/ 638 h 1930"/>
                <a:gd name="T80" fmla="*/ 4761 w 4928"/>
                <a:gd name="T81" fmla="*/ 689 h 1930"/>
                <a:gd name="T82" fmla="*/ 4928 w 4928"/>
                <a:gd name="T83" fmla="*/ 708 h 1930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4928" h="1930">
                  <a:moveTo>
                    <a:pt x="0" y="168"/>
                  </a:moveTo>
                  <a:cubicBezTo>
                    <a:pt x="18" y="141"/>
                    <a:pt x="22" y="115"/>
                    <a:pt x="40" y="88"/>
                  </a:cubicBezTo>
                  <a:cubicBezTo>
                    <a:pt x="43" y="51"/>
                    <a:pt x="62" y="44"/>
                    <a:pt x="72" y="8"/>
                  </a:cubicBezTo>
                  <a:cubicBezTo>
                    <a:pt x="74" y="0"/>
                    <a:pt x="118" y="26"/>
                    <a:pt x="126" y="29"/>
                  </a:cubicBezTo>
                  <a:cubicBezTo>
                    <a:pt x="135" y="33"/>
                    <a:pt x="103" y="20"/>
                    <a:pt x="111" y="26"/>
                  </a:cubicBezTo>
                  <a:cubicBezTo>
                    <a:pt x="118" y="31"/>
                    <a:pt x="131" y="28"/>
                    <a:pt x="138" y="32"/>
                  </a:cubicBezTo>
                  <a:cubicBezTo>
                    <a:pt x="155" y="41"/>
                    <a:pt x="143" y="23"/>
                    <a:pt x="160" y="32"/>
                  </a:cubicBezTo>
                  <a:cubicBezTo>
                    <a:pt x="212" y="58"/>
                    <a:pt x="243" y="62"/>
                    <a:pt x="282" y="89"/>
                  </a:cubicBezTo>
                  <a:cubicBezTo>
                    <a:pt x="315" y="100"/>
                    <a:pt x="315" y="81"/>
                    <a:pt x="360" y="74"/>
                  </a:cubicBezTo>
                  <a:cubicBezTo>
                    <a:pt x="383" y="76"/>
                    <a:pt x="391" y="105"/>
                    <a:pt x="423" y="101"/>
                  </a:cubicBezTo>
                  <a:cubicBezTo>
                    <a:pt x="455" y="97"/>
                    <a:pt x="509" y="55"/>
                    <a:pt x="552" y="48"/>
                  </a:cubicBezTo>
                  <a:cubicBezTo>
                    <a:pt x="595" y="51"/>
                    <a:pt x="638" y="49"/>
                    <a:pt x="680" y="56"/>
                  </a:cubicBezTo>
                  <a:cubicBezTo>
                    <a:pt x="716" y="62"/>
                    <a:pt x="715" y="133"/>
                    <a:pt x="747" y="149"/>
                  </a:cubicBezTo>
                  <a:cubicBezTo>
                    <a:pt x="767" y="159"/>
                    <a:pt x="822" y="222"/>
                    <a:pt x="843" y="227"/>
                  </a:cubicBezTo>
                  <a:cubicBezTo>
                    <a:pt x="900" y="313"/>
                    <a:pt x="953" y="311"/>
                    <a:pt x="992" y="408"/>
                  </a:cubicBezTo>
                  <a:cubicBezTo>
                    <a:pt x="1016" y="467"/>
                    <a:pt x="1044" y="500"/>
                    <a:pt x="1092" y="557"/>
                  </a:cubicBezTo>
                  <a:cubicBezTo>
                    <a:pt x="1113" y="596"/>
                    <a:pt x="1136" y="593"/>
                    <a:pt x="1149" y="632"/>
                  </a:cubicBezTo>
                  <a:cubicBezTo>
                    <a:pt x="1163" y="670"/>
                    <a:pt x="1171" y="748"/>
                    <a:pt x="1176" y="788"/>
                  </a:cubicBezTo>
                  <a:cubicBezTo>
                    <a:pt x="1184" y="827"/>
                    <a:pt x="1179" y="776"/>
                    <a:pt x="1182" y="875"/>
                  </a:cubicBezTo>
                  <a:cubicBezTo>
                    <a:pt x="1190" y="911"/>
                    <a:pt x="1213" y="968"/>
                    <a:pt x="1224" y="1004"/>
                  </a:cubicBezTo>
                  <a:cubicBezTo>
                    <a:pt x="1235" y="1040"/>
                    <a:pt x="1248" y="1059"/>
                    <a:pt x="1248" y="1091"/>
                  </a:cubicBezTo>
                  <a:cubicBezTo>
                    <a:pt x="1248" y="1123"/>
                    <a:pt x="1227" y="1147"/>
                    <a:pt x="1221" y="1196"/>
                  </a:cubicBezTo>
                  <a:cubicBezTo>
                    <a:pt x="1215" y="1245"/>
                    <a:pt x="1210" y="1338"/>
                    <a:pt x="1212" y="1385"/>
                  </a:cubicBezTo>
                  <a:cubicBezTo>
                    <a:pt x="1213" y="1408"/>
                    <a:pt x="1219" y="1458"/>
                    <a:pt x="1230" y="1478"/>
                  </a:cubicBezTo>
                  <a:cubicBezTo>
                    <a:pt x="1240" y="1511"/>
                    <a:pt x="1239" y="1579"/>
                    <a:pt x="1257" y="1610"/>
                  </a:cubicBezTo>
                  <a:cubicBezTo>
                    <a:pt x="1273" y="1646"/>
                    <a:pt x="1305" y="1698"/>
                    <a:pt x="1323" y="1694"/>
                  </a:cubicBezTo>
                  <a:cubicBezTo>
                    <a:pt x="1346" y="1664"/>
                    <a:pt x="1334" y="1604"/>
                    <a:pt x="1365" y="1583"/>
                  </a:cubicBezTo>
                  <a:cubicBezTo>
                    <a:pt x="1374" y="1572"/>
                    <a:pt x="1398" y="1577"/>
                    <a:pt x="1404" y="1613"/>
                  </a:cubicBezTo>
                  <a:cubicBezTo>
                    <a:pt x="1410" y="1633"/>
                    <a:pt x="1401" y="1678"/>
                    <a:pt x="1398" y="1703"/>
                  </a:cubicBezTo>
                  <a:cubicBezTo>
                    <a:pt x="1395" y="1728"/>
                    <a:pt x="1380" y="1742"/>
                    <a:pt x="1383" y="1766"/>
                  </a:cubicBezTo>
                  <a:cubicBezTo>
                    <a:pt x="1386" y="1790"/>
                    <a:pt x="1401" y="1833"/>
                    <a:pt x="1413" y="1847"/>
                  </a:cubicBezTo>
                  <a:cubicBezTo>
                    <a:pt x="1425" y="1867"/>
                    <a:pt x="1403" y="1852"/>
                    <a:pt x="1455" y="1853"/>
                  </a:cubicBezTo>
                  <a:cubicBezTo>
                    <a:pt x="1479" y="1850"/>
                    <a:pt x="1534" y="1834"/>
                    <a:pt x="1560" y="1829"/>
                  </a:cubicBezTo>
                  <a:cubicBezTo>
                    <a:pt x="1586" y="1824"/>
                    <a:pt x="1598" y="1815"/>
                    <a:pt x="1614" y="1820"/>
                  </a:cubicBezTo>
                  <a:cubicBezTo>
                    <a:pt x="1630" y="1825"/>
                    <a:pt x="1652" y="1845"/>
                    <a:pt x="1656" y="1862"/>
                  </a:cubicBezTo>
                  <a:cubicBezTo>
                    <a:pt x="1660" y="1879"/>
                    <a:pt x="1629" y="1921"/>
                    <a:pt x="1641" y="1925"/>
                  </a:cubicBezTo>
                  <a:cubicBezTo>
                    <a:pt x="1652" y="1930"/>
                    <a:pt x="1700" y="1893"/>
                    <a:pt x="1728" y="1889"/>
                  </a:cubicBezTo>
                  <a:cubicBezTo>
                    <a:pt x="1756" y="1885"/>
                    <a:pt x="1794" y="1904"/>
                    <a:pt x="1809" y="1901"/>
                  </a:cubicBezTo>
                  <a:cubicBezTo>
                    <a:pt x="1838" y="1891"/>
                    <a:pt x="1815" y="1891"/>
                    <a:pt x="1821" y="1871"/>
                  </a:cubicBezTo>
                  <a:cubicBezTo>
                    <a:pt x="1827" y="1851"/>
                    <a:pt x="1841" y="1806"/>
                    <a:pt x="1845" y="1781"/>
                  </a:cubicBezTo>
                  <a:cubicBezTo>
                    <a:pt x="1856" y="1757"/>
                    <a:pt x="1836" y="1745"/>
                    <a:pt x="1845" y="1721"/>
                  </a:cubicBezTo>
                  <a:cubicBezTo>
                    <a:pt x="1854" y="1697"/>
                    <a:pt x="1877" y="1670"/>
                    <a:pt x="1899" y="1637"/>
                  </a:cubicBezTo>
                  <a:cubicBezTo>
                    <a:pt x="1965" y="1588"/>
                    <a:pt x="1944" y="1600"/>
                    <a:pt x="1977" y="1523"/>
                  </a:cubicBezTo>
                  <a:cubicBezTo>
                    <a:pt x="2001" y="1490"/>
                    <a:pt x="2004" y="1462"/>
                    <a:pt x="2040" y="1430"/>
                  </a:cubicBezTo>
                  <a:cubicBezTo>
                    <a:pt x="2082" y="1410"/>
                    <a:pt x="2177" y="1412"/>
                    <a:pt x="2229" y="1403"/>
                  </a:cubicBezTo>
                  <a:cubicBezTo>
                    <a:pt x="2279" y="1391"/>
                    <a:pt x="2314" y="1390"/>
                    <a:pt x="2352" y="1376"/>
                  </a:cubicBezTo>
                  <a:cubicBezTo>
                    <a:pt x="2391" y="1359"/>
                    <a:pt x="2434" y="1323"/>
                    <a:pt x="2463" y="1301"/>
                  </a:cubicBezTo>
                  <a:cubicBezTo>
                    <a:pt x="2489" y="1294"/>
                    <a:pt x="2505" y="1256"/>
                    <a:pt x="2529" y="1244"/>
                  </a:cubicBezTo>
                  <a:cubicBezTo>
                    <a:pt x="2538" y="1240"/>
                    <a:pt x="2552" y="1233"/>
                    <a:pt x="2559" y="1226"/>
                  </a:cubicBezTo>
                  <a:cubicBezTo>
                    <a:pt x="2575" y="1210"/>
                    <a:pt x="2614" y="1233"/>
                    <a:pt x="2634" y="1226"/>
                  </a:cubicBezTo>
                  <a:cubicBezTo>
                    <a:pt x="2674" y="1231"/>
                    <a:pt x="2654" y="1184"/>
                    <a:pt x="2694" y="1190"/>
                  </a:cubicBezTo>
                  <a:cubicBezTo>
                    <a:pt x="2726" y="1195"/>
                    <a:pt x="2763" y="1115"/>
                    <a:pt x="2763" y="1115"/>
                  </a:cubicBezTo>
                  <a:cubicBezTo>
                    <a:pt x="2784" y="1090"/>
                    <a:pt x="2782" y="1050"/>
                    <a:pt x="2808" y="1028"/>
                  </a:cubicBezTo>
                  <a:cubicBezTo>
                    <a:pt x="2834" y="1006"/>
                    <a:pt x="2875" y="994"/>
                    <a:pt x="2919" y="986"/>
                  </a:cubicBezTo>
                  <a:cubicBezTo>
                    <a:pt x="2924" y="975"/>
                    <a:pt x="3060" y="983"/>
                    <a:pt x="3072" y="980"/>
                  </a:cubicBezTo>
                  <a:cubicBezTo>
                    <a:pt x="3096" y="975"/>
                    <a:pt x="3156" y="994"/>
                    <a:pt x="3195" y="989"/>
                  </a:cubicBezTo>
                  <a:cubicBezTo>
                    <a:pt x="3229" y="988"/>
                    <a:pt x="3246" y="996"/>
                    <a:pt x="3264" y="1016"/>
                  </a:cubicBezTo>
                  <a:cubicBezTo>
                    <a:pt x="3286" y="1036"/>
                    <a:pt x="3318" y="1076"/>
                    <a:pt x="3327" y="1106"/>
                  </a:cubicBezTo>
                  <a:cubicBezTo>
                    <a:pt x="3363" y="1103"/>
                    <a:pt x="3359" y="1114"/>
                    <a:pt x="3396" y="1100"/>
                  </a:cubicBezTo>
                  <a:cubicBezTo>
                    <a:pt x="3428" y="1116"/>
                    <a:pt x="3414" y="1088"/>
                    <a:pt x="3435" y="1109"/>
                  </a:cubicBezTo>
                  <a:cubicBezTo>
                    <a:pt x="3495" y="1133"/>
                    <a:pt x="3460" y="1107"/>
                    <a:pt x="3480" y="1130"/>
                  </a:cubicBezTo>
                  <a:cubicBezTo>
                    <a:pt x="3498" y="1150"/>
                    <a:pt x="3487" y="1220"/>
                    <a:pt x="3507" y="1238"/>
                  </a:cubicBezTo>
                  <a:cubicBezTo>
                    <a:pt x="3517" y="1247"/>
                    <a:pt x="3561" y="1247"/>
                    <a:pt x="3573" y="1253"/>
                  </a:cubicBezTo>
                  <a:cubicBezTo>
                    <a:pt x="3593" y="1262"/>
                    <a:pt x="3624" y="1256"/>
                    <a:pt x="3645" y="1259"/>
                  </a:cubicBezTo>
                  <a:cubicBezTo>
                    <a:pt x="3661" y="1264"/>
                    <a:pt x="3664" y="1230"/>
                    <a:pt x="3681" y="1232"/>
                  </a:cubicBezTo>
                  <a:cubicBezTo>
                    <a:pt x="3712" y="1235"/>
                    <a:pt x="3703" y="1220"/>
                    <a:pt x="3717" y="1202"/>
                  </a:cubicBezTo>
                  <a:cubicBezTo>
                    <a:pt x="3727" y="1189"/>
                    <a:pt x="3750" y="1163"/>
                    <a:pt x="3750" y="1124"/>
                  </a:cubicBezTo>
                  <a:cubicBezTo>
                    <a:pt x="3786" y="1106"/>
                    <a:pt x="3789" y="1052"/>
                    <a:pt x="3825" y="1034"/>
                  </a:cubicBezTo>
                  <a:cubicBezTo>
                    <a:pt x="3833" y="1023"/>
                    <a:pt x="3895" y="1073"/>
                    <a:pt x="3904" y="1064"/>
                  </a:cubicBezTo>
                  <a:cubicBezTo>
                    <a:pt x="3923" y="1070"/>
                    <a:pt x="3934" y="1076"/>
                    <a:pt x="3954" y="1094"/>
                  </a:cubicBezTo>
                  <a:cubicBezTo>
                    <a:pt x="3974" y="1112"/>
                    <a:pt x="3996" y="1158"/>
                    <a:pt x="4023" y="1172"/>
                  </a:cubicBezTo>
                  <a:cubicBezTo>
                    <a:pt x="4050" y="1184"/>
                    <a:pt x="4091" y="1179"/>
                    <a:pt x="4119" y="1178"/>
                  </a:cubicBezTo>
                  <a:cubicBezTo>
                    <a:pt x="4147" y="1177"/>
                    <a:pt x="4166" y="1185"/>
                    <a:pt x="4191" y="1166"/>
                  </a:cubicBezTo>
                  <a:cubicBezTo>
                    <a:pt x="4244" y="1163"/>
                    <a:pt x="4245" y="1103"/>
                    <a:pt x="4266" y="1064"/>
                  </a:cubicBezTo>
                  <a:cubicBezTo>
                    <a:pt x="4282" y="1063"/>
                    <a:pt x="4275" y="1025"/>
                    <a:pt x="4329" y="989"/>
                  </a:cubicBezTo>
                  <a:cubicBezTo>
                    <a:pt x="4343" y="975"/>
                    <a:pt x="4357" y="956"/>
                    <a:pt x="4362" y="938"/>
                  </a:cubicBezTo>
                  <a:cubicBezTo>
                    <a:pt x="4380" y="907"/>
                    <a:pt x="4467" y="836"/>
                    <a:pt x="4488" y="809"/>
                  </a:cubicBezTo>
                  <a:cubicBezTo>
                    <a:pt x="4509" y="782"/>
                    <a:pt x="4481" y="798"/>
                    <a:pt x="4488" y="776"/>
                  </a:cubicBezTo>
                  <a:cubicBezTo>
                    <a:pt x="4496" y="762"/>
                    <a:pt x="4498" y="695"/>
                    <a:pt x="4530" y="674"/>
                  </a:cubicBezTo>
                  <a:cubicBezTo>
                    <a:pt x="4560" y="651"/>
                    <a:pt x="4638" y="643"/>
                    <a:pt x="4671" y="638"/>
                  </a:cubicBezTo>
                  <a:cubicBezTo>
                    <a:pt x="4701" y="635"/>
                    <a:pt x="4716" y="636"/>
                    <a:pt x="4731" y="644"/>
                  </a:cubicBezTo>
                  <a:cubicBezTo>
                    <a:pt x="4746" y="652"/>
                    <a:pt x="4748" y="687"/>
                    <a:pt x="4761" y="689"/>
                  </a:cubicBezTo>
                  <a:cubicBezTo>
                    <a:pt x="4774" y="691"/>
                    <a:pt x="4784" y="656"/>
                    <a:pt x="4812" y="659"/>
                  </a:cubicBezTo>
                  <a:cubicBezTo>
                    <a:pt x="4840" y="662"/>
                    <a:pt x="4906" y="697"/>
                    <a:pt x="4928" y="708"/>
                  </a:cubicBezTo>
                </a:path>
              </a:pathLst>
            </a:custGeom>
            <a:noFill/>
            <a:ln w="38100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0" name="未知">
              <a:extLst>
                <a:ext uri="{FF2B5EF4-FFF2-40B4-BE49-F238E27FC236}">
                  <a16:creationId xmlns:a16="http://schemas.microsoft.com/office/drawing/2014/main" id="{DCA1E676-68E5-4F4B-B8B1-C1BF61B04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9" y="528"/>
              <a:ext cx="291" cy="919"/>
            </a:xfrm>
            <a:custGeom>
              <a:avLst/>
              <a:gdLst>
                <a:gd name="T0" fmla="*/ 129 w 291"/>
                <a:gd name="T1" fmla="*/ 0 h 919"/>
                <a:gd name="T2" fmla="*/ 159 w 291"/>
                <a:gd name="T3" fmla="*/ 75 h 919"/>
                <a:gd name="T4" fmla="*/ 171 w 291"/>
                <a:gd name="T5" fmla="*/ 123 h 919"/>
                <a:gd name="T6" fmla="*/ 195 w 291"/>
                <a:gd name="T7" fmla="*/ 273 h 919"/>
                <a:gd name="T8" fmla="*/ 192 w 291"/>
                <a:gd name="T9" fmla="*/ 369 h 919"/>
                <a:gd name="T10" fmla="*/ 180 w 291"/>
                <a:gd name="T11" fmla="*/ 396 h 919"/>
                <a:gd name="T12" fmla="*/ 153 w 291"/>
                <a:gd name="T13" fmla="*/ 474 h 919"/>
                <a:gd name="T14" fmla="*/ 171 w 291"/>
                <a:gd name="T15" fmla="*/ 582 h 919"/>
                <a:gd name="T16" fmla="*/ 168 w 291"/>
                <a:gd name="T17" fmla="*/ 708 h 919"/>
                <a:gd name="T18" fmla="*/ 156 w 291"/>
                <a:gd name="T19" fmla="*/ 753 h 919"/>
                <a:gd name="T20" fmla="*/ 150 w 291"/>
                <a:gd name="T21" fmla="*/ 771 h 919"/>
                <a:gd name="T22" fmla="*/ 171 w 291"/>
                <a:gd name="T23" fmla="*/ 807 h 919"/>
                <a:gd name="T24" fmla="*/ 195 w 291"/>
                <a:gd name="T25" fmla="*/ 825 h 919"/>
                <a:gd name="T26" fmla="*/ 222 w 291"/>
                <a:gd name="T27" fmla="*/ 849 h 919"/>
                <a:gd name="T28" fmla="*/ 243 w 291"/>
                <a:gd name="T29" fmla="*/ 876 h 919"/>
                <a:gd name="T30" fmla="*/ 273 w 291"/>
                <a:gd name="T31" fmla="*/ 906 h 919"/>
                <a:gd name="T32" fmla="*/ 282 w 291"/>
                <a:gd name="T33" fmla="*/ 909 h 919"/>
                <a:gd name="T34" fmla="*/ 291 w 291"/>
                <a:gd name="T35" fmla="*/ 915 h 919"/>
                <a:gd name="T36" fmla="*/ 282 w 291"/>
                <a:gd name="T37" fmla="*/ 906 h 919"/>
                <a:gd name="T38" fmla="*/ 237 w 291"/>
                <a:gd name="T39" fmla="*/ 873 h 919"/>
                <a:gd name="T40" fmla="*/ 162 w 291"/>
                <a:gd name="T41" fmla="*/ 786 h 919"/>
                <a:gd name="T42" fmla="*/ 138 w 291"/>
                <a:gd name="T43" fmla="*/ 762 h 919"/>
                <a:gd name="T44" fmla="*/ 108 w 291"/>
                <a:gd name="T45" fmla="*/ 705 h 919"/>
                <a:gd name="T46" fmla="*/ 96 w 291"/>
                <a:gd name="T47" fmla="*/ 690 h 919"/>
                <a:gd name="T48" fmla="*/ 66 w 291"/>
                <a:gd name="T49" fmla="*/ 654 h 919"/>
                <a:gd name="T50" fmla="*/ 24 w 291"/>
                <a:gd name="T51" fmla="*/ 624 h 919"/>
                <a:gd name="T52" fmla="*/ 27 w 291"/>
                <a:gd name="T53" fmla="*/ 552 h 919"/>
                <a:gd name="T54" fmla="*/ 0 w 291"/>
                <a:gd name="T55" fmla="*/ 498 h 919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291" h="919">
                  <a:moveTo>
                    <a:pt x="129" y="0"/>
                  </a:moveTo>
                  <a:cubicBezTo>
                    <a:pt x="134" y="29"/>
                    <a:pt x="150" y="48"/>
                    <a:pt x="159" y="75"/>
                  </a:cubicBezTo>
                  <a:cubicBezTo>
                    <a:pt x="164" y="91"/>
                    <a:pt x="171" y="123"/>
                    <a:pt x="171" y="123"/>
                  </a:cubicBezTo>
                  <a:cubicBezTo>
                    <a:pt x="176" y="173"/>
                    <a:pt x="183" y="224"/>
                    <a:pt x="195" y="273"/>
                  </a:cubicBezTo>
                  <a:cubicBezTo>
                    <a:pt x="194" y="305"/>
                    <a:pt x="195" y="337"/>
                    <a:pt x="192" y="369"/>
                  </a:cubicBezTo>
                  <a:cubicBezTo>
                    <a:pt x="190" y="391"/>
                    <a:pt x="186" y="382"/>
                    <a:pt x="180" y="396"/>
                  </a:cubicBezTo>
                  <a:cubicBezTo>
                    <a:pt x="169" y="421"/>
                    <a:pt x="160" y="447"/>
                    <a:pt x="153" y="474"/>
                  </a:cubicBezTo>
                  <a:cubicBezTo>
                    <a:pt x="155" y="513"/>
                    <a:pt x="149" y="550"/>
                    <a:pt x="171" y="582"/>
                  </a:cubicBezTo>
                  <a:cubicBezTo>
                    <a:pt x="175" y="624"/>
                    <a:pt x="180" y="667"/>
                    <a:pt x="168" y="708"/>
                  </a:cubicBezTo>
                  <a:cubicBezTo>
                    <a:pt x="164" y="723"/>
                    <a:pt x="160" y="738"/>
                    <a:pt x="156" y="753"/>
                  </a:cubicBezTo>
                  <a:cubicBezTo>
                    <a:pt x="154" y="759"/>
                    <a:pt x="150" y="771"/>
                    <a:pt x="150" y="771"/>
                  </a:cubicBezTo>
                  <a:cubicBezTo>
                    <a:pt x="153" y="793"/>
                    <a:pt x="154" y="796"/>
                    <a:pt x="171" y="807"/>
                  </a:cubicBezTo>
                  <a:cubicBezTo>
                    <a:pt x="178" y="817"/>
                    <a:pt x="183" y="821"/>
                    <a:pt x="195" y="825"/>
                  </a:cubicBezTo>
                  <a:cubicBezTo>
                    <a:pt x="204" y="834"/>
                    <a:pt x="215" y="839"/>
                    <a:pt x="222" y="849"/>
                  </a:cubicBezTo>
                  <a:cubicBezTo>
                    <a:pt x="247" y="881"/>
                    <a:pt x="223" y="856"/>
                    <a:pt x="243" y="876"/>
                  </a:cubicBezTo>
                  <a:cubicBezTo>
                    <a:pt x="247" y="888"/>
                    <a:pt x="261" y="900"/>
                    <a:pt x="273" y="906"/>
                  </a:cubicBezTo>
                  <a:cubicBezTo>
                    <a:pt x="276" y="907"/>
                    <a:pt x="279" y="908"/>
                    <a:pt x="282" y="909"/>
                  </a:cubicBezTo>
                  <a:cubicBezTo>
                    <a:pt x="285" y="911"/>
                    <a:pt x="291" y="919"/>
                    <a:pt x="291" y="915"/>
                  </a:cubicBezTo>
                  <a:cubicBezTo>
                    <a:pt x="291" y="911"/>
                    <a:pt x="285" y="909"/>
                    <a:pt x="282" y="906"/>
                  </a:cubicBezTo>
                  <a:cubicBezTo>
                    <a:pt x="267" y="894"/>
                    <a:pt x="251" y="887"/>
                    <a:pt x="237" y="873"/>
                  </a:cubicBezTo>
                  <a:cubicBezTo>
                    <a:pt x="224" y="834"/>
                    <a:pt x="193" y="812"/>
                    <a:pt x="162" y="786"/>
                  </a:cubicBezTo>
                  <a:cubicBezTo>
                    <a:pt x="152" y="778"/>
                    <a:pt x="148" y="769"/>
                    <a:pt x="138" y="762"/>
                  </a:cubicBezTo>
                  <a:cubicBezTo>
                    <a:pt x="126" y="743"/>
                    <a:pt x="124" y="721"/>
                    <a:pt x="108" y="705"/>
                  </a:cubicBezTo>
                  <a:cubicBezTo>
                    <a:pt x="101" y="685"/>
                    <a:pt x="111" y="707"/>
                    <a:pt x="96" y="690"/>
                  </a:cubicBezTo>
                  <a:cubicBezTo>
                    <a:pt x="81" y="672"/>
                    <a:pt x="88" y="668"/>
                    <a:pt x="66" y="654"/>
                  </a:cubicBezTo>
                  <a:cubicBezTo>
                    <a:pt x="51" y="644"/>
                    <a:pt x="37" y="637"/>
                    <a:pt x="24" y="624"/>
                  </a:cubicBezTo>
                  <a:cubicBezTo>
                    <a:pt x="16" y="601"/>
                    <a:pt x="24" y="576"/>
                    <a:pt x="27" y="552"/>
                  </a:cubicBezTo>
                  <a:cubicBezTo>
                    <a:pt x="23" y="527"/>
                    <a:pt x="17" y="515"/>
                    <a:pt x="0" y="498"/>
                  </a:cubicBezTo>
                </a:path>
              </a:pathLst>
            </a:custGeom>
            <a:noFill/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1" name="未知">
              <a:extLst>
                <a:ext uri="{FF2B5EF4-FFF2-40B4-BE49-F238E27FC236}">
                  <a16:creationId xmlns:a16="http://schemas.microsoft.com/office/drawing/2014/main" id="{D15A3978-531B-48A1-A985-23B8DE067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2" y="1248"/>
              <a:ext cx="491" cy="735"/>
            </a:xfrm>
            <a:custGeom>
              <a:avLst/>
              <a:gdLst>
                <a:gd name="T0" fmla="*/ 279 w 491"/>
                <a:gd name="T1" fmla="*/ 0 h 735"/>
                <a:gd name="T2" fmla="*/ 327 w 491"/>
                <a:gd name="T3" fmla="*/ 57 h 735"/>
                <a:gd name="T4" fmla="*/ 387 w 491"/>
                <a:gd name="T5" fmla="*/ 81 h 735"/>
                <a:gd name="T6" fmla="*/ 429 w 491"/>
                <a:gd name="T7" fmla="*/ 108 h 735"/>
                <a:gd name="T8" fmla="*/ 480 w 491"/>
                <a:gd name="T9" fmla="*/ 201 h 735"/>
                <a:gd name="T10" fmla="*/ 483 w 491"/>
                <a:gd name="T11" fmla="*/ 261 h 735"/>
                <a:gd name="T12" fmla="*/ 465 w 491"/>
                <a:gd name="T13" fmla="*/ 288 h 735"/>
                <a:gd name="T14" fmla="*/ 453 w 491"/>
                <a:gd name="T15" fmla="*/ 345 h 735"/>
                <a:gd name="T16" fmla="*/ 384 w 491"/>
                <a:gd name="T17" fmla="*/ 399 h 735"/>
                <a:gd name="T18" fmla="*/ 321 w 491"/>
                <a:gd name="T19" fmla="*/ 435 h 735"/>
                <a:gd name="T20" fmla="*/ 294 w 491"/>
                <a:gd name="T21" fmla="*/ 447 h 735"/>
                <a:gd name="T22" fmla="*/ 285 w 491"/>
                <a:gd name="T23" fmla="*/ 450 h 735"/>
                <a:gd name="T24" fmla="*/ 252 w 491"/>
                <a:gd name="T25" fmla="*/ 489 h 735"/>
                <a:gd name="T26" fmla="*/ 228 w 491"/>
                <a:gd name="T27" fmla="*/ 537 h 735"/>
                <a:gd name="T28" fmla="*/ 177 w 491"/>
                <a:gd name="T29" fmla="*/ 585 h 735"/>
                <a:gd name="T30" fmla="*/ 147 w 491"/>
                <a:gd name="T31" fmla="*/ 606 h 735"/>
                <a:gd name="T32" fmla="*/ 102 w 491"/>
                <a:gd name="T33" fmla="*/ 654 h 735"/>
                <a:gd name="T34" fmla="*/ 54 w 491"/>
                <a:gd name="T35" fmla="*/ 726 h 735"/>
                <a:gd name="T36" fmla="*/ 0 w 491"/>
                <a:gd name="T37" fmla="*/ 732 h 73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491" h="735">
                  <a:moveTo>
                    <a:pt x="279" y="0"/>
                  </a:moveTo>
                  <a:cubicBezTo>
                    <a:pt x="283" y="38"/>
                    <a:pt x="293" y="46"/>
                    <a:pt x="327" y="57"/>
                  </a:cubicBezTo>
                  <a:cubicBezTo>
                    <a:pt x="345" y="75"/>
                    <a:pt x="366" y="72"/>
                    <a:pt x="387" y="81"/>
                  </a:cubicBezTo>
                  <a:cubicBezTo>
                    <a:pt x="402" y="88"/>
                    <a:pt x="416" y="98"/>
                    <a:pt x="429" y="108"/>
                  </a:cubicBezTo>
                  <a:cubicBezTo>
                    <a:pt x="440" y="142"/>
                    <a:pt x="461" y="172"/>
                    <a:pt x="480" y="201"/>
                  </a:cubicBezTo>
                  <a:cubicBezTo>
                    <a:pt x="486" y="226"/>
                    <a:pt x="491" y="233"/>
                    <a:pt x="483" y="261"/>
                  </a:cubicBezTo>
                  <a:cubicBezTo>
                    <a:pt x="480" y="271"/>
                    <a:pt x="465" y="288"/>
                    <a:pt x="465" y="288"/>
                  </a:cubicBezTo>
                  <a:cubicBezTo>
                    <a:pt x="461" y="304"/>
                    <a:pt x="465" y="333"/>
                    <a:pt x="453" y="345"/>
                  </a:cubicBezTo>
                  <a:cubicBezTo>
                    <a:pt x="435" y="363"/>
                    <a:pt x="406" y="388"/>
                    <a:pt x="384" y="399"/>
                  </a:cubicBezTo>
                  <a:cubicBezTo>
                    <a:pt x="369" y="421"/>
                    <a:pt x="341" y="421"/>
                    <a:pt x="321" y="435"/>
                  </a:cubicBezTo>
                  <a:cubicBezTo>
                    <a:pt x="307" y="445"/>
                    <a:pt x="315" y="440"/>
                    <a:pt x="294" y="447"/>
                  </a:cubicBezTo>
                  <a:cubicBezTo>
                    <a:pt x="291" y="448"/>
                    <a:pt x="285" y="450"/>
                    <a:pt x="285" y="450"/>
                  </a:cubicBezTo>
                  <a:cubicBezTo>
                    <a:pt x="272" y="463"/>
                    <a:pt x="259" y="472"/>
                    <a:pt x="252" y="489"/>
                  </a:cubicBezTo>
                  <a:cubicBezTo>
                    <a:pt x="246" y="503"/>
                    <a:pt x="241" y="528"/>
                    <a:pt x="228" y="537"/>
                  </a:cubicBezTo>
                  <a:cubicBezTo>
                    <a:pt x="209" y="550"/>
                    <a:pt x="193" y="569"/>
                    <a:pt x="177" y="585"/>
                  </a:cubicBezTo>
                  <a:cubicBezTo>
                    <a:pt x="168" y="594"/>
                    <a:pt x="156" y="597"/>
                    <a:pt x="147" y="606"/>
                  </a:cubicBezTo>
                  <a:cubicBezTo>
                    <a:pt x="142" y="622"/>
                    <a:pt x="117" y="644"/>
                    <a:pt x="102" y="654"/>
                  </a:cubicBezTo>
                  <a:cubicBezTo>
                    <a:pt x="97" y="661"/>
                    <a:pt x="60" y="721"/>
                    <a:pt x="54" y="726"/>
                  </a:cubicBezTo>
                  <a:cubicBezTo>
                    <a:pt x="42" y="735"/>
                    <a:pt x="9" y="732"/>
                    <a:pt x="0" y="732"/>
                  </a:cubicBezTo>
                </a:path>
              </a:pathLst>
            </a:custGeom>
            <a:noFill/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2" name="未知">
              <a:extLst>
                <a:ext uri="{FF2B5EF4-FFF2-40B4-BE49-F238E27FC236}">
                  <a16:creationId xmlns:a16="http://schemas.microsoft.com/office/drawing/2014/main" id="{55858E3D-2EF8-4293-82AE-B7DF9AA43E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9" y="579"/>
              <a:ext cx="930" cy="500"/>
            </a:xfrm>
            <a:custGeom>
              <a:avLst/>
              <a:gdLst>
                <a:gd name="T0" fmla="*/ 930 w 930"/>
                <a:gd name="T1" fmla="*/ 455 h 500"/>
                <a:gd name="T2" fmla="*/ 900 w 930"/>
                <a:gd name="T3" fmla="*/ 446 h 500"/>
                <a:gd name="T4" fmla="*/ 852 w 930"/>
                <a:gd name="T5" fmla="*/ 449 h 500"/>
                <a:gd name="T6" fmla="*/ 816 w 930"/>
                <a:gd name="T7" fmla="*/ 479 h 500"/>
                <a:gd name="T8" fmla="*/ 789 w 930"/>
                <a:gd name="T9" fmla="*/ 500 h 500"/>
                <a:gd name="T10" fmla="*/ 714 w 930"/>
                <a:gd name="T11" fmla="*/ 485 h 500"/>
                <a:gd name="T12" fmla="*/ 678 w 930"/>
                <a:gd name="T13" fmla="*/ 443 h 500"/>
                <a:gd name="T14" fmla="*/ 645 w 930"/>
                <a:gd name="T15" fmla="*/ 362 h 500"/>
                <a:gd name="T16" fmla="*/ 630 w 930"/>
                <a:gd name="T17" fmla="*/ 290 h 500"/>
                <a:gd name="T18" fmla="*/ 606 w 930"/>
                <a:gd name="T19" fmla="*/ 251 h 500"/>
                <a:gd name="T20" fmla="*/ 567 w 930"/>
                <a:gd name="T21" fmla="*/ 182 h 500"/>
                <a:gd name="T22" fmla="*/ 549 w 930"/>
                <a:gd name="T23" fmla="*/ 164 h 500"/>
                <a:gd name="T24" fmla="*/ 531 w 930"/>
                <a:gd name="T25" fmla="*/ 158 h 500"/>
                <a:gd name="T26" fmla="*/ 429 w 930"/>
                <a:gd name="T27" fmla="*/ 83 h 500"/>
                <a:gd name="T28" fmla="*/ 390 w 930"/>
                <a:gd name="T29" fmla="*/ 74 h 500"/>
                <a:gd name="T30" fmla="*/ 354 w 930"/>
                <a:gd name="T31" fmla="*/ 53 h 500"/>
                <a:gd name="T32" fmla="*/ 315 w 930"/>
                <a:gd name="T33" fmla="*/ 44 h 500"/>
                <a:gd name="T34" fmla="*/ 252 w 930"/>
                <a:gd name="T35" fmla="*/ 29 h 500"/>
                <a:gd name="T36" fmla="*/ 222 w 930"/>
                <a:gd name="T37" fmla="*/ 8 h 500"/>
                <a:gd name="T38" fmla="*/ 186 w 930"/>
                <a:gd name="T39" fmla="*/ 5 h 500"/>
                <a:gd name="T40" fmla="*/ 135 w 930"/>
                <a:gd name="T41" fmla="*/ 5 h 500"/>
                <a:gd name="T42" fmla="*/ 84 w 930"/>
                <a:gd name="T43" fmla="*/ 56 h 500"/>
                <a:gd name="T44" fmla="*/ 0 w 930"/>
                <a:gd name="T45" fmla="*/ 53 h 50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930" h="500">
                  <a:moveTo>
                    <a:pt x="930" y="455"/>
                  </a:moveTo>
                  <a:cubicBezTo>
                    <a:pt x="920" y="452"/>
                    <a:pt x="900" y="446"/>
                    <a:pt x="900" y="446"/>
                  </a:cubicBezTo>
                  <a:cubicBezTo>
                    <a:pt x="884" y="447"/>
                    <a:pt x="868" y="446"/>
                    <a:pt x="852" y="449"/>
                  </a:cubicBezTo>
                  <a:cubicBezTo>
                    <a:pt x="839" y="451"/>
                    <a:pt x="827" y="473"/>
                    <a:pt x="816" y="479"/>
                  </a:cubicBezTo>
                  <a:cubicBezTo>
                    <a:pt x="810" y="482"/>
                    <a:pt x="797" y="498"/>
                    <a:pt x="789" y="500"/>
                  </a:cubicBezTo>
                  <a:cubicBezTo>
                    <a:pt x="765" y="499"/>
                    <a:pt x="738" y="489"/>
                    <a:pt x="714" y="485"/>
                  </a:cubicBezTo>
                  <a:cubicBezTo>
                    <a:pt x="694" y="482"/>
                    <a:pt x="686" y="457"/>
                    <a:pt x="678" y="443"/>
                  </a:cubicBezTo>
                  <a:cubicBezTo>
                    <a:pt x="661" y="413"/>
                    <a:pt x="656" y="394"/>
                    <a:pt x="645" y="362"/>
                  </a:cubicBezTo>
                  <a:cubicBezTo>
                    <a:pt x="643" y="333"/>
                    <a:pt x="654" y="306"/>
                    <a:pt x="630" y="290"/>
                  </a:cubicBezTo>
                  <a:cubicBezTo>
                    <a:pt x="622" y="278"/>
                    <a:pt x="613" y="264"/>
                    <a:pt x="606" y="251"/>
                  </a:cubicBezTo>
                  <a:cubicBezTo>
                    <a:pt x="594" y="227"/>
                    <a:pt x="590" y="197"/>
                    <a:pt x="567" y="182"/>
                  </a:cubicBezTo>
                  <a:cubicBezTo>
                    <a:pt x="561" y="173"/>
                    <a:pt x="560" y="170"/>
                    <a:pt x="549" y="164"/>
                  </a:cubicBezTo>
                  <a:cubicBezTo>
                    <a:pt x="543" y="161"/>
                    <a:pt x="531" y="158"/>
                    <a:pt x="531" y="158"/>
                  </a:cubicBezTo>
                  <a:cubicBezTo>
                    <a:pt x="514" y="141"/>
                    <a:pt x="454" y="87"/>
                    <a:pt x="429" y="83"/>
                  </a:cubicBezTo>
                  <a:cubicBezTo>
                    <a:pt x="416" y="81"/>
                    <a:pt x="403" y="76"/>
                    <a:pt x="390" y="74"/>
                  </a:cubicBezTo>
                  <a:cubicBezTo>
                    <a:pt x="374" y="71"/>
                    <a:pt x="354" y="53"/>
                    <a:pt x="354" y="53"/>
                  </a:cubicBezTo>
                  <a:cubicBezTo>
                    <a:pt x="343" y="47"/>
                    <a:pt x="327" y="47"/>
                    <a:pt x="315" y="44"/>
                  </a:cubicBezTo>
                  <a:cubicBezTo>
                    <a:pt x="297" y="32"/>
                    <a:pt x="273" y="32"/>
                    <a:pt x="252" y="29"/>
                  </a:cubicBezTo>
                  <a:cubicBezTo>
                    <a:pt x="238" y="23"/>
                    <a:pt x="233" y="12"/>
                    <a:pt x="222" y="8"/>
                  </a:cubicBezTo>
                  <a:cubicBezTo>
                    <a:pt x="211" y="4"/>
                    <a:pt x="200" y="5"/>
                    <a:pt x="186" y="5"/>
                  </a:cubicBezTo>
                  <a:cubicBezTo>
                    <a:pt x="170" y="2"/>
                    <a:pt x="135" y="5"/>
                    <a:pt x="135" y="5"/>
                  </a:cubicBezTo>
                  <a:cubicBezTo>
                    <a:pt x="119" y="0"/>
                    <a:pt x="99" y="52"/>
                    <a:pt x="84" y="56"/>
                  </a:cubicBezTo>
                  <a:cubicBezTo>
                    <a:pt x="58" y="74"/>
                    <a:pt x="16" y="52"/>
                    <a:pt x="0" y="53"/>
                  </a:cubicBezTo>
                </a:path>
              </a:pathLst>
            </a:custGeom>
            <a:noFill/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3" name="未知">
              <a:extLst>
                <a:ext uri="{FF2B5EF4-FFF2-40B4-BE49-F238E27FC236}">
                  <a16:creationId xmlns:a16="http://schemas.microsoft.com/office/drawing/2014/main" id="{13A4394E-036C-4E24-93C1-01048395B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2" y="1268"/>
              <a:ext cx="203" cy="171"/>
            </a:xfrm>
            <a:custGeom>
              <a:avLst/>
              <a:gdLst>
                <a:gd name="T0" fmla="*/ 175 w 203"/>
                <a:gd name="T1" fmla="*/ 0 h 171"/>
                <a:gd name="T2" fmla="*/ 136 w 203"/>
                <a:gd name="T3" fmla="*/ 36 h 171"/>
                <a:gd name="T4" fmla="*/ 133 w 203"/>
                <a:gd name="T5" fmla="*/ 90 h 171"/>
                <a:gd name="T6" fmla="*/ 115 w 203"/>
                <a:gd name="T7" fmla="*/ 96 h 171"/>
                <a:gd name="T8" fmla="*/ 10 w 203"/>
                <a:gd name="T9" fmla="*/ 126 h 171"/>
                <a:gd name="T10" fmla="*/ 40 w 203"/>
                <a:gd name="T11" fmla="*/ 168 h 171"/>
                <a:gd name="T12" fmla="*/ 151 w 203"/>
                <a:gd name="T13" fmla="*/ 141 h 171"/>
                <a:gd name="T14" fmla="*/ 187 w 203"/>
                <a:gd name="T15" fmla="*/ 117 h 171"/>
                <a:gd name="T16" fmla="*/ 199 w 203"/>
                <a:gd name="T17" fmla="*/ 87 h 171"/>
                <a:gd name="T18" fmla="*/ 202 w 203"/>
                <a:gd name="T19" fmla="*/ 78 h 171"/>
                <a:gd name="T20" fmla="*/ 199 w 203"/>
                <a:gd name="T21" fmla="*/ 24 h 171"/>
                <a:gd name="T22" fmla="*/ 175 w 203"/>
                <a:gd name="T23" fmla="*/ 0 h 17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03" h="171">
                  <a:moveTo>
                    <a:pt x="175" y="0"/>
                  </a:moveTo>
                  <a:cubicBezTo>
                    <a:pt x="160" y="23"/>
                    <a:pt x="154" y="18"/>
                    <a:pt x="136" y="36"/>
                  </a:cubicBezTo>
                  <a:cubicBezTo>
                    <a:pt x="135" y="54"/>
                    <a:pt x="139" y="73"/>
                    <a:pt x="133" y="90"/>
                  </a:cubicBezTo>
                  <a:cubicBezTo>
                    <a:pt x="131" y="96"/>
                    <a:pt x="120" y="92"/>
                    <a:pt x="115" y="96"/>
                  </a:cubicBezTo>
                  <a:cubicBezTo>
                    <a:pt x="71" y="125"/>
                    <a:pt x="73" y="123"/>
                    <a:pt x="10" y="126"/>
                  </a:cubicBezTo>
                  <a:cubicBezTo>
                    <a:pt x="0" y="155"/>
                    <a:pt x="17" y="160"/>
                    <a:pt x="40" y="168"/>
                  </a:cubicBezTo>
                  <a:cubicBezTo>
                    <a:pt x="109" y="165"/>
                    <a:pt x="105" y="171"/>
                    <a:pt x="151" y="141"/>
                  </a:cubicBezTo>
                  <a:cubicBezTo>
                    <a:pt x="165" y="120"/>
                    <a:pt x="160" y="124"/>
                    <a:pt x="187" y="117"/>
                  </a:cubicBezTo>
                  <a:cubicBezTo>
                    <a:pt x="196" y="99"/>
                    <a:pt x="192" y="109"/>
                    <a:pt x="199" y="87"/>
                  </a:cubicBezTo>
                  <a:cubicBezTo>
                    <a:pt x="200" y="84"/>
                    <a:pt x="202" y="78"/>
                    <a:pt x="202" y="78"/>
                  </a:cubicBezTo>
                  <a:cubicBezTo>
                    <a:pt x="201" y="60"/>
                    <a:pt x="203" y="42"/>
                    <a:pt x="199" y="24"/>
                  </a:cubicBezTo>
                  <a:cubicBezTo>
                    <a:pt x="197" y="16"/>
                    <a:pt x="167" y="8"/>
                    <a:pt x="175" y="0"/>
                  </a:cubicBezTo>
                  <a:close/>
                </a:path>
              </a:pathLst>
            </a:custGeom>
            <a:solidFill>
              <a:srgbClr val="0000FF"/>
            </a:solidFill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4" name="未知">
              <a:extLst>
                <a:ext uri="{FF2B5EF4-FFF2-40B4-BE49-F238E27FC236}">
                  <a16:creationId xmlns:a16="http://schemas.microsoft.com/office/drawing/2014/main" id="{DC828A2E-D0E6-471A-B556-8097D55AE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2" y="1438"/>
              <a:ext cx="339" cy="751"/>
            </a:xfrm>
            <a:custGeom>
              <a:avLst/>
              <a:gdLst>
                <a:gd name="T0" fmla="*/ 0 w 339"/>
                <a:gd name="T1" fmla="*/ 103 h 751"/>
                <a:gd name="T2" fmla="*/ 36 w 339"/>
                <a:gd name="T3" fmla="*/ 76 h 751"/>
                <a:gd name="T4" fmla="*/ 87 w 339"/>
                <a:gd name="T5" fmla="*/ 58 h 751"/>
                <a:gd name="T6" fmla="*/ 150 w 339"/>
                <a:gd name="T7" fmla="*/ 43 h 751"/>
                <a:gd name="T8" fmla="*/ 210 w 339"/>
                <a:gd name="T9" fmla="*/ 31 h 751"/>
                <a:gd name="T10" fmla="*/ 243 w 339"/>
                <a:gd name="T11" fmla="*/ 19 h 751"/>
                <a:gd name="T12" fmla="*/ 252 w 339"/>
                <a:gd name="T13" fmla="*/ 7 h 751"/>
                <a:gd name="T14" fmla="*/ 309 w 339"/>
                <a:gd name="T15" fmla="*/ 79 h 751"/>
                <a:gd name="T16" fmla="*/ 291 w 339"/>
                <a:gd name="T17" fmla="*/ 148 h 751"/>
                <a:gd name="T18" fmla="*/ 339 w 339"/>
                <a:gd name="T19" fmla="*/ 202 h 751"/>
                <a:gd name="T20" fmla="*/ 297 w 339"/>
                <a:gd name="T21" fmla="*/ 301 h 751"/>
                <a:gd name="T22" fmla="*/ 282 w 339"/>
                <a:gd name="T23" fmla="*/ 334 h 751"/>
                <a:gd name="T24" fmla="*/ 288 w 339"/>
                <a:gd name="T25" fmla="*/ 364 h 751"/>
                <a:gd name="T26" fmla="*/ 225 w 339"/>
                <a:gd name="T27" fmla="*/ 433 h 751"/>
                <a:gd name="T28" fmla="*/ 141 w 339"/>
                <a:gd name="T29" fmla="*/ 421 h 751"/>
                <a:gd name="T30" fmla="*/ 102 w 339"/>
                <a:gd name="T31" fmla="*/ 451 h 751"/>
                <a:gd name="T32" fmla="*/ 108 w 339"/>
                <a:gd name="T33" fmla="*/ 460 h 751"/>
                <a:gd name="T34" fmla="*/ 84 w 339"/>
                <a:gd name="T35" fmla="*/ 502 h 751"/>
                <a:gd name="T36" fmla="*/ 102 w 339"/>
                <a:gd name="T37" fmla="*/ 586 h 751"/>
                <a:gd name="T38" fmla="*/ 126 w 339"/>
                <a:gd name="T39" fmla="*/ 643 h 751"/>
                <a:gd name="T40" fmla="*/ 102 w 339"/>
                <a:gd name="T41" fmla="*/ 751 h 751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339" h="751">
                  <a:moveTo>
                    <a:pt x="0" y="103"/>
                  </a:moveTo>
                  <a:cubicBezTo>
                    <a:pt x="15" y="96"/>
                    <a:pt x="22" y="85"/>
                    <a:pt x="36" y="76"/>
                  </a:cubicBezTo>
                  <a:cubicBezTo>
                    <a:pt x="45" y="70"/>
                    <a:pt x="75" y="61"/>
                    <a:pt x="87" y="58"/>
                  </a:cubicBezTo>
                  <a:cubicBezTo>
                    <a:pt x="105" y="46"/>
                    <a:pt x="129" y="45"/>
                    <a:pt x="150" y="43"/>
                  </a:cubicBezTo>
                  <a:cubicBezTo>
                    <a:pt x="169" y="37"/>
                    <a:pt x="190" y="36"/>
                    <a:pt x="210" y="31"/>
                  </a:cubicBezTo>
                  <a:cubicBezTo>
                    <a:pt x="222" y="28"/>
                    <a:pt x="231" y="22"/>
                    <a:pt x="243" y="19"/>
                  </a:cubicBezTo>
                  <a:cubicBezTo>
                    <a:pt x="248" y="3"/>
                    <a:pt x="237" y="0"/>
                    <a:pt x="252" y="7"/>
                  </a:cubicBezTo>
                  <a:cubicBezTo>
                    <a:pt x="265" y="32"/>
                    <a:pt x="302" y="51"/>
                    <a:pt x="309" y="79"/>
                  </a:cubicBezTo>
                  <a:cubicBezTo>
                    <a:pt x="319" y="100"/>
                    <a:pt x="287" y="126"/>
                    <a:pt x="291" y="148"/>
                  </a:cubicBezTo>
                  <a:cubicBezTo>
                    <a:pt x="296" y="168"/>
                    <a:pt x="338" y="177"/>
                    <a:pt x="339" y="202"/>
                  </a:cubicBezTo>
                  <a:cubicBezTo>
                    <a:pt x="334" y="236"/>
                    <a:pt x="322" y="276"/>
                    <a:pt x="297" y="301"/>
                  </a:cubicBezTo>
                  <a:cubicBezTo>
                    <a:pt x="289" y="322"/>
                    <a:pt x="283" y="324"/>
                    <a:pt x="282" y="334"/>
                  </a:cubicBezTo>
                  <a:cubicBezTo>
                    <a:pt x="281" y="344"/>
                    <a:pt x="298" y="348"/>
                    <a:pt x="288" y="364"/>
                  </a:cubicBezTo>
                  <a:cubicBezTo>
                    <a:pt x="279" y="377"/>
                    <a:pt x="249" y="424"/>
                    <a:pt x="225" y="433"/>
                  </a:cubicBezTo>
                  <a:cubicBezTo>
                    <a:pt x="201" y="442"/>
                    <a:pt x="161" y="418"/>
                    <a:pt x="141" y="421"/>
                  </a:cubicBezTo>
                  <a:cubicBezTo>
                    <a:pt x="128" y="424"/>
                    <a:pt x="108" y="438"/>
                    <a:pt x="102" y="451"/>
                  </a:cubicBezTo>
                  <a:cubicBezTo>
                    <a:pt x="99" y="457"/>
                    <a:pt x="108" y="460"/>
                    <a:pt x="108" y="460"/>
                  </a:cubicBezTo>
                  <a:cubicBezTo>
                    <a:pt x="108" y="466"/>
                    <a:pt x="85" y="454"/>
                    <a:pt x="84" y="502"/>
                  </a:cubicBezTo>
                  <a:cubicBezTo>
                    <a:pt x="83" y="523"/>
                    <a:pt x="95" y="563"/>
                    <a:pt x="102" y="586"/>
                  </a:cubicBezTo>
                  <a:cubicBezTo>
                    <a:pt x="109" y="609"/>
                    <a:pt x="126" y="616"/>
                    <a:pt x="126" y="643"/>
                  </a:cubicBezTo>
                  <a:cubicBezTo>
                    <a:pt x="126" y="670"/>
                    <a:pt x="107" y="729"/>
                    <a:pt x="102" y="751"/>
                  </a:cubicBezTo>
                </a:path>
              </a:pathLst>
            </a:custGeom>
            <a:noFill/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5" name="未知">
              <a:extLst>
                <a:ext uri="{FF2B5EF4-FFF2-40B4-BE49-F238E27FC236}">
                  <a16:creationId xmlns:a16="http://schemas.microsoft.com/office/drawing/2014/main" id="{755BEFE1-349B-497F-BB3B-86A088B53F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1" y="1178"/>
              <a:ext cx="178" cy="250"/>
            </a:xfrm>
            <a:custGeom>
              <a:avLst/>
              <a:gdLst>
                <a:gd name="T0" fmla="*/ 57 w 178"/>
                <a:gd name="T1" fmla="*/ 0 h 250"/>
                <a:gd name="T2" fmla="*/ 33 w 178"/>
                <a:gd name="T3" fmla="*/ 21 h 250"/>
                <a:gd name="T4" fmla="*/ 9 w 178"/>
                <a:gd name="T5" fmla="*/ 102 h 250"/>
                <a:gd name="T6" fmla="*/ 0 w 178"/>
                <a:gd name="T7" fmla="*/ 135 h 250"/>
                <a:gd name="T8" fmla="*/ 27 w 178"/>
                <a:gd name="T9" fmla="*/ 162 h 250"/>
                <a:gd name="T10" fmla="*/ 72 w 178"/>
                <a:gd name="T11" fmla="*/ 216 h 250"/>
                <a:gd name="T12" fmla="*/ 78 w 178"/>
                <a:gd name="T13" fmla="*/ 246 h 250"/>
                <a:gd name="T14" fmla="*/ 90 w 178"/>
                <a:gd name="T15" fmla="*/ 240 h 250"/>
                <a:gd name="T16" fmla="*/ 96 w 178"/>
                <a:gd name="T17" fmla="*/ 216 h 250"/>
                <a:gd name="T18" fmla="*/ 135 w 178"/>
                <a:gd name="T19" fmla="*/ 198 h 250"/>
                <a:gd name="T20" fmla="*/ 141 w 178"/>
                <a:gd name="T21" fmla="*/ 168 h 250"/>
                <a:gd name="T22" fmla="*/ 159 w 178"/>
                <a:gd name="T23" fmla="*/ 156 h 250"/>
                <a:gd name="T24" fmla="*/ 177 w 178"/>
                <a:gd name="T25" fmla="*/ 129 h 250"/>
                <a:gd name="T26" fmla="*/ 153 w 178"/>
                <a:gd name="T27" fmla="*/ 111 h 250"/>
                <a:gd name="T28" fmla="*/ 75 w 178"/>
                <a:gd name="T29" fmla="*/ 135 h 250"/>
                <a:gd name="T30" fmla="*/ 63 w 178"/>
                <a:gd name="T31" fmla="*/ 42 h 250"/>
                <a:gd name="T32" fmla="*/ 51 w 178"/>
                <a:gd name="T33" fmla="*/ 15 h 250"/>
                <a:gd name="T34" fmla="*/ 42 w 178"/>
                <a:gd name="T35" fmla="*/ 9 h 250"/>
                <a:gd name="T36" fmla="*/ 57 w 178"/>
                <a:gd name="T37" fmla="*/ 0 h 25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78" h="250">
                  <a:moveTo>
                    <a:pt x="57" y="0"/>
                  </a:moveTo>
                  <a:cubicBezTo>
                    <a:pt x="45" y="4"/>
                    <a:pt x="42" y="12"/>
                    <a:pt x="33" y="21"/>
                  </a:cubicBezTo>
                  <a:cubicBezTo>
                    <a:pt x="24" y="48"/>
                    <a:pt x="16" y="75"/>
                    <a:pt x="9" y="102"/>
                  </a:cubicBezTo>
                  <a:cubicBezTo>
                    <a:pt x="0" y="138"/>
                    <a:pt x="13" y="116"/>
                    <a:pt x="0" y="135"/>
                  </a:cubicBezTo>
                  <a:cubicBezTo>
                    <a:pt x="4" y="154"/>
                    <a:pt x="9" y="157"/>
                    <a:pt x="27" y="162"/>
                  </a:cubicBezTo>
                  <a:cubicBezTo>
                    <a:pt x="42" y="173"/>
                    <a:pt x="61" y="200"/>
                    <a:pt x="72" y="216"/>
                  </a:cubicBezTo>
                  <a:cubicBezTo>
                    <a:pt x="74" y="226"/>
                    <a:pt x="72" y="238"/>
                    <a:pt x="78" y="246"/>
                  </a:cubicBezTo>
                  <a:cubicBezTo>
                    <a:pt x="81" y="250"/>
                    <a:pt x="88" y="244"/>
                    <a:pt x="90" y="240"/>
                  </a:cubicBezTo>
                  <a:cubicBezTo>
                    <a:pt x="94" y="233"/>
                    <a:pt x="94" y="224"/>
                    <a:pt x="96" y="216"/>
                  </a:cubicBezTo>
                  <a:cubicBezTo>
                    <a:pt x="96" y="215"/>
                    <a:pt x="128" y="203"/>
                    <a:pt x="135" y="198"/>
                  </a:cubicBezTo>
                  <a:cubicBezTo>
                    <a:pt x="138" y="188"/>
                    <a:pt x="136" y="177"/>
                    <a:pt x="141" y="168"/>
                  </a:cubicBezTo>
                  <a:cubicBezTo>
                    <a:pt x="145" y="162"/>
                    <a:pt x="159" y="156"/>
                    <a:pt x="159" y="156"/>
                  </a:cubicBezTo>
                  <a:cubicBezTo>
                    <a:pt x="162" y="149"/>
                    <a:pt x="178" y="136"/>
                    <a:pt x="177" y="129"/>
                  </a:cubicBezTo>
                  <a:cubicBezTo>
                    <a:pt x="176" y="122"/>
                    <a:pt x="170" y="110"/>
                    <a:pt x="153" y="111"/>
                  </a:cubicBezTo>
                  <a:cubicBezTo>
                    <a:pt x="105" y="78"/>
                    <a:pt x="103" y="126"/>
                    <a:pt x="75" y="135"/>
                  </a:cubicBezTo>
                  <a:cubicBezTo>
                    <a:pt x="56" y="97"/>
                    <a:pt x="75" y="138"/>
                    <a:pt x="63" y="42"/>
                  </a:cubicBezTo>
                  <a:cubicBezTo>
                    <a:pt x="62" y="35"/>
                    <a:pt x="57" y="21"/>
                    <a:pt x="51" y="15"/>
                  </a:cubicBezTo>
                  <a:cubicBezTo>
                    <a:pt x="48" y="12"/>
                    <a:pt x="41" y="12"/>
                    <a:pt x="42" y="9"/>
                  </a:cubicBezTo>
                  <a:cubicBezTo>
                    <a:pt x="44" y="4"/>
                    <a:pt x="52" y="3"/>
                    <a:pt x="57" y="0"/>
                  </a:cubicBezTo>
                  <a:close/>
                </a:path>
              </a:pathLst>
            </a:custGeom>
            <a:solidFill>
              <a:srgbClr val="0000FF"/>
            </a:solidFill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6" name="未知">
              <a:extLst>
                <a:ext uri="{FF2B5EF4-FFF2-40B4-BE49-F238E27FC236}">
                  <a16:creationId xmlns:a16="http://schemas.microsoft.com/office/drawing/2014/main" id="{B7FED7C6-3D12-45E6-B7A6-4052B8E068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6" y="1367"/>
              <a:ext cx="321" cy="534"/>
            </a:xfrm>
            <a:custGeom>
              <a:avLst/>
              <a:gdLst>
                <a:gd name="T0" fmla="*/ 321 w 321"/>
                <a:gd name="T1" fmla="*/ 0 h 534"/>
                <a:gd name="T2" fmla="*/ 267 w 321"/>
                <a:gd name="T3" fmla="*/ 87 h 534"/>
                <a:gd name="T4" fmla="*/ 231 w 321"/>
                <a:gd name="T5" fmla="*/ 105 h 534"/>
                <a:gd name="T6" fmla="*/ 186 w 321"/>
                <a:gd name="T7" fmla="*/ 132 h 534"/>
                <a:gd name="T8" fmla="*/ 63 w 321"/>
                <a:gd name="T9" fmla="*/ 150 h 534"/>
                <a:gd name="T10" fmla="*/ 45 w 321"/>
                <a:gd name="T11" fmla="*/ 153 h 534"/>
                <a:gd name="T12" fmla="*/ 27 w 321"/>
                <a:gd name="T13" fmla="*/ 159 h 534"/>
                <a:gd name="T14" fmla="*/ 45 w 321"/>
                <a:gd name="T15" fmla="*/ 152 h 534"/>
                <a:gd name="T16" fmla="*/ 78 w 321"/>
                <a:gd name="T17" fmla="*/ 150 h 534"/>
                <a:gd name="T18" fmla="*/ 141 w 321"/>
                <a:gd name="T19" fmla="*/ 144 h 534"/>
                <a:gd name="T20" fmla="*/ 185 w 321"/>
                <a:gd name="T21" fmla="*/ 131 h 534"/>
                <a:gd name="T22" fmla="*/ 207 w 321"/>
                <a:gd name="T23" fmla="*/ 122 h 534"/>
                <a:gd name="T24" fmla="*/ 216 w 321"/>
                <a:gd name="T25" fmla="*/ 111 h 534"/>
                <a:gd name="T26" fmla="*/ 258 w 321"/>
                <a:gd name="T27" fmla="*/ 99 h 534"/>
                <a:gd name="T28" fmla="*/ 273 w 321"/>
                <a:gd name="T29" fmla="*/ 90 h 534"/>
                <a:gd name="T30" fmla="*/ 273 w 321"/>
                <a:gd name="T31" fmla="*/ 150 h 534"/>
                <a:gd name="T32" fmla="*/ 240 w 321"/>
                <a:gd name="T33" fmla="*/ 183 h 534"/>
                <a:gd name="T34" fmla="*/ 231 w 321"/>
                <a:gd name="T35" fmla="*/ 210 h 534"/>
                <a:gd name="T36" fmla="*/ 186 w 321"/>
                <a:gd name="T37" fmla="*/ 219 h 534"/>
                <a:gd name="T38" fmla="*/ 87 w 321"/>
                <a:gd name="T39" fmla="*/ 243 h 534"/>
                <a:gd name="T40" fmla="*/ 60 w 321"/>
                <a:gd name="T41" fmla="*/ 248 h 534"/>
                <a:gd name="T42" fmla="*/ 24 w 321"/>
                <a:gd name="T43" fmla="*/ 255 h 534"/>
                <a:gd name="T44" fmla="*/ 0 w 321"/>
                <a:gd name="T45" fmla="*/ 279 h 534"/>
                <a:gd name="T46" fmla="*/ 14 w 321"/>
                <a:gd name="T47" fmla="*/ 266 h 534"/>
                <a:gd name="T48" fmla="*/ 36 w 321"/>
                <a:gd name="T49" fmla="*/ 255 h 534"/>
                <a:gd name="T50" fmla="*/ 102 w 321"/>
                <a:gd name="T51" fmla="*/ 242 h 534"/>
                <a:gd name="T52" fmla="*/ 153 w 321"/>
                <a:gd name="T53" fmla="*/ 228 h 534"/>
                <a:gd name="T54" fmla="*/ 174 w 321"/>
                <a:gd name="T55" fmla="*/ 225 h 534"/>
                <a:gd name="T56" fmla="*/ 183 w 321"/>
                <a:gd name="T57" fmla="*/ 219 h 534"/>
                <a:gd name="T58" fmla="*/ 216 w 321"/>
                <a:gd name="T59" fmla="*/ 222 h 534"/>
                <a:gd name="T60" fmla="*/ 210 w 321"/>
                <a:gd name="T61" fmla="*/ 252 h 534"/>
                <a:gd name="T62" fmla="*/ 185 w 321"/>
                <a:gd name="T63" fmla="*/ 339 h 534"/>
                <a:gd name="T64" fmla="*/ 180 w 321"/>
                <a:gd name="T65" fmla="*/ 378 h 534"/>
                <a:gd name="T66" fmla="*/ 147 w 321"/>
                <a:gd name="T67" fmla="*/ 384 h 534"/>
                <a:gd name="T68" fmla="*/ 93 w 321"/>
                <a:gd name="T69" fmla="*/ 396 h 534"/>
                <a:gd name="T70" fmla="*/ 105 w 321"/>
                <a:gd name="T71" fmla="*/ 399 h 534"/>
                <a:gd name="T72" fmla="*/ 123 w 321"/>
                <a:gd name="T73" fmla="*/ 393 h 534"/>
                <a:gd name="T74" fmla="*/ 147 w 321"/>
                <a:gd name="T75" fmla="*/ 387 h 534"/>
                <a:gd name="T76" fmla="*/ 183 w 321"/>
                <a:gd name="T77" fmla="*/ 377 h 534"/>
                <a:gd name="T78" fmla="*/ 152 w 321"/>
                <a:gd name="T79" fmla="*/ 473 h 534"/>
                <a:gd name="T80" fmla="*/ 150 w 321"/>
                <a:gd name="T81" fmla="*/ 534 h 53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21" h="534">
                  <a:moveTo>
                    <a:pt x="321" y="0"/>
                  </a:moveTo>
                  <a:cubicBezTo>
                    <a:pt x="287" y="23"/>
                    <a:pt x="293" y="61"/>
                    <a:pt x="267" y="87"/>
                  </a:cubicBezTo>
                  <a:cubicBezTo>
                    <a:pt x="261" y="105"/>
                    <a:pt x="250" y="103"/>
                    <a:pt x="231" y="105"/>
                  </a:cubicBezTo>
                  <a:cubicBezTo>
                    <a:pt x="212" y="111"/>
                    <a:pt x="204" y="126"/>
                    <a:pt x="186" y="132"/>
                  </a:cubicBezTo>
                  <a:cubicBezTo>
                    <a:pt x="148" y="146"/>
                    <a:pt x="103" y="148"/>
                    <a:pt x="63" y="150"/>
                  </a:cubicBezTo>
                  <a:cubicBezTo>
                    <a:pt x="57" y="151"/>
                    <a:pt x="51" y="152"/>
                    <a:pt x="45" y="153"/>
                  </a:cubicBezTo>
                  <a:cubicBezTo>
                    <a:pt x="39" y="155"/>
                    <a:pt x="27" y="159"/>
                    <a:pt x="27" y="159"/>
                  </a:cubicBezTo>
                  <a:cubicBezTo>
                    <a:pt x="27" y="158"/>
                    <a:pt x="36" y="153"/>
                    <a:pt x="45" y="152"/>
                  </a:cubicBezTo>
                  <a:cubicBezTo>
                    <a:pt x="54" y="151"/>
                    <a:pt x="62" y="151"/>
                    <a:pt x="78" y="150"/>
                  </a:cubicBezTo>
                  <a:cubicBezTo>
                    <a:pt x="99" y="147"/>
                    <a:pt x="120" y="146"/>
                    <a:pt x="141" y="144"/>
                  </a:cubicBezTo>
                  <a:cubicBezTo>
                    <a:pt x="155" y="139"/>
                    <a:pt x="173" y="139"/>
                    <a:pt x="185" y="131"/>
                  </a:cubicBezTo>
                  <a:cubicBezTo>
                    <a:pt x="190" y="127"/>
                    <a:pt x="202" y="126"/>
                    <a:pt x="207" y="122"/>
                  </a:cubicBezTo>
                  <a:cubicBezTo>
                    <a:pt x="212" y="120"/>
                    <a:pt x="209" y="115"/>
                    <a:pt x="216" y="111"/>
                  </a:cubicBezTo>
                  <a:cubicBezTo>
                    <a:pt x="224" y="107"/>
                    <a:pt x="248" y="103"/>
                    <a:pt x="258" y="99"/>
                  </a:cubicBezTo>
                  <a:cubicBezTo>
                    <a:pt x="268" y="95"/>
                    <a:pt x="271" y="82"/>
                    <a:pt x="273" y="90"/>
                  </a:cubicBezTo>
                  <a:cubicBezTo>
                    <a:pt x="279" y="113"/>
                    <a:pt x="281" y="116"/>
                    <a:pt x="273" y="150"/>
                  </a:cubicBezTo>
                  <a:cubicBezTo>
                    <a:pt x="272" y="153"/>
                    <a:pt x="245" y="171"/>
                    <a:pt x="240" y="183"/>
                  </a:cubicBezTo>
                  <a:cubicBezTo>
                    <a:pt x="237" y="190"/>
                    <a:pt x="232" y="210"/>
                    <a:pt x="231" y="210"/>
                  </a:cubicBezTo>
                  <a:cubicBezTo>
                    <a:pt x="215" y="213"/>
                    <a:pt x="202" y="217"/>
                    <a:pt x="186" y="219"/>
                  </a:cubicBezTo>
                  <a:cubicBezTo>
                    <a:pt x="152" y="230"/>
                    <a:pt x="122" y="239"/>
                    <a:pt x="87" y="243"/>
                  </a:cubicBezTo>
                  <a:cubicBezTo>
                    <a:pt x="66" y="248"/>
                    <a:pt x="70" y="246"/>
                    <a:pt x="60" y="248"/>
                  </a:cubicBezTo>
                  <a:cubicBezTo>
                    <a:pt x="50" y="250"/>
                    <a:pt x="34" y="250"/>
                    <a:pt x="24" y="255"/>
                  </a:cubicBezTo>
                  <a:cubicBezTo>
                    <a:pt x="14" y="262"/>
                    <a:pt x="7" y="269"/>
                    <a:pt x="0" y="279"/>
                  </a:cubicBezTo>
                  <a:cubicBezTo>
                    <a:pt x="0" y="280"/>
                    <a:pt x="8" y="270"/>
                    <a:pt x="14" y="266"/>
                  </a:cubicBezTo>
                  <a:cubicBezTo>
                    <a:pt x="20" y="262"/>
                    <a:pt x="21" y="259"/>
                    <a:pt x="36" y="255"/>
                  </a:cubicBezTo>
                  <a:cubicBezTo>
                    <a:pt x="49" y="242"/>
                    <a:pt x="83" y="243"/>
                    <a:pt x="102" y="242"/>
                  </a:cubicBezTo>
                  <a:cubicBezTo>
                    <a:pt x="121" y="236"/>
                    <a:pt x="135" y="240"/>
                    <a:pt x="153" y="228"/>
                  </a:cubicBezTo>
                  <a:cubicBezTo>
                    <a:pt x="159" y="224"/>
                    <a:pt x="168" y="229"/>
                    <a:pt x="174" y="225"/>
                  </a:cubicBezTo>
                  <a:cubicBezTo>
                    <a:pt x="177" y="223"/>
                    <a:pt x="183" y="219"/>
                    <a:pt x="183" y="219"/>
                  </a:cubicBezTo>
                  <a:cubicBezTo>
                    <a:pt x="194" y="220"/>
                    <a:pt x="207" y="216"/>
                    <a:pt x="216" y="222"/>
                  </a:cubicBezTo>
                  <a:cubicBezTo>
                    <a:pt x="217" y="222"/>
                    <a:pt x="212" y="249"/>
                    <a:pt x="210" y="252"/>
                  </a:cubicBezTo>
                  <a:cubicBezTo>
                    <a:pt x="195" y="282"/>
                    <a:pt x="193" y="306"/>
                    <a:pt x="185" y="339"/>
                  </a:cubicBezTo>
                  <a:cubicBezTo>
                    <a:pt x="184" y="350"/>
                    <a:pt x="183" y="367"/>
                    <a:pt x="180" y="378"/>
                  </a:cubicBezTo>
                  <a:cubicBezTo>
                    <a:pt x="179" y="382"/>
                    <a:pt x="150" y="383"/>
                    <a:pt x="147" y="384"/>
                  </a:cubicBezTo>
                  <a:cubicBezTo>
                    <a:pt x="126" y="389"/>
                    <a:pt x="118" y="394"/>
                    <a:pt x="93" y="396"/>
                  </a:cubicBezTo>
                  <a:cubicBezTo>
                    <a:pt x="32" y="409"/>
                    <a:pt x="90" y="401"/>
                    <a:pt x="105" y="399"/>
                  </a:cubicBezTo>
                  <a:cubicBezTo>
                    <a:pt x="111" y="397"/>
                    <a:pt x="117" y="395"/>
                    <a:pt x="123" y="393"/>
                  </a:cubicBezTo>
                  <a:cubicBezTo>
                    <a:pt x="131" y="390"/>
                    <a:pt x="147" y="387"/>
                    <a:pt x="147" y="387"/>
                  </a:cubicBezTo>
                  <a:cubicBezTo>
                    <a:pt x="153" y="388"/>
                    <a:pt x="181" y="371"/>
                    <a:pt x="183" y="377"/>
                  </a:cubicBezTo>
                  <a:cubicBezTo>
                    <a:pt x="191" y="397"/>
                    <a:pt x="164" y="393"/>
                    <a:pt x="152" y="473"/>
                  </a:cubicBezTo>
                  <a:cubicBezTo>
                    <a:pt x="154" y="493"/>
                    <a:pt x="150" y="514"/>
                    <a:pt x="150" y="534"/>
                  </a:cubicBezTo>
                </a:path>
              </a:pathLst>
            </a:custGeom>
            <a:noFill/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00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3014" name="Text Box 16">
            <a:extLst>
              <a:ext uri="{FF2B5EF4-FFF2-40B4-BE49-F238E27FC236}">
                <a16:creationId xmlns:a16="http://schemas.microsoft.com/office/drawing/2014/main" id="{2CD2EB9B-2571-452A-8413-2949764A71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713" y="260350"/>
            <a:ext cx="5976937" cy="762000"/>
          </a:xfrm>
          <a:prstGeom prst="rect">
            <a:avLst/>
          </a:prstGeom>
          <a:noFill/>
          <a:ln>
            <a:noFill/>
          </a:ln>
          <a:effectLst>
            <a:outerShdw dist="63500" dir="2212194" algn="ctr" rotWithShape="0">
              <a:srgbClr val="1B1B1B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4400">
                <a:solidFill>
                  <a:srgbClr val="FF3300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长江源头和注入的海洋</a:t>
            </a:r>
          </a:p>
        </p:txBody>
      </p:sp>
      <p:sp>
        <p:nvSpPr>
          <p:cNvPr id="21521" name="Text Box 17">
            <a:extLst>
              <a:ext uri="{FF2B5EF4-FFF2-40B4-BE49-F238E27FC236}">
                <a16:creationId xmlns:a16="http://schemas.microsoft.com/office/drawing/2014/main" id="{2E2EA40A-06D4-402C-B94C-E781EC21FE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8350" y="4076700"/>
            <a:ext cx="549275" cy="1036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50F46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i="1">
                <a:solidFill>
                  <a:srgbClr val="0000FF"/>
                </a:solidFill>
                <a:latin typeface="Times New Roman" panose="02020603050405020304" pitchFamily="18" charset="0"/>
              </a:rPr>
              <a:t>东   海</a:t>
            </a:r>
          </a:p>
        </p:txBody>
      </p:sp>
      <p:sp>
        <p:nvSpPr>
          <p:cNvPr id="21522" name="Text Box 18">
            <a:extLst>
              <a:ext uri="{FF2B5EF4-FFF2-40B4-BE49-F238E27FC236}">
                <a16:creationId xmlns:a16="http://schemas.microsoft.com/office/drawing/2014/main" id="{7B0C441B-FAA3-48F8-A519-05B62D434A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5445125"/>
            <a:ext cx="78486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>
                <a:latin typeface="Times New Roman" panose="02020603050405020304" pitchFamily="18" charset="0"/>
              </a:rPr>
              <a:t>        长江源自唐古拉山，自西向东最终注入东海。全长</a:t>
            </a:r>
            <a:r>
              <a:rPr lang="en-US" altLang="zh-CN" sz="2800" b="1">
                <a:latin typeface="Times New Roman" panose="02020603050405020304" pitchFamily="18" charset="0"/>
              </a:rPr>
              <a:t>6300</a:t>
            </a:r>
            <a:r>
              <a:rPr lang="zh-CN" altLang="en-US" sz="2800" b="1">
                <a:latin typeface="Times New Roman" panose="02020603050405020304" pitchFamily="18" charset="0"/>
              </a:rPr>
              <a:t>千米，是我国第一长河，世界第三长河。</a:t>
            </a:r>
          </a:p>
        </p:txBody>
      </p:sp>
      <p:sp>
        <p:nvSpPr>
          <p:cNvPr id="21523" name="Text Box 19">
            <a:extLst>
              <a:ext uri="{FF2B5EF4-FFF2-40B4-BE49-F238E27FC236}">
                <a16:creationId xmlns:a16="http://schemas.microsoft.com/office/drawing/2014/main" id="{91844E83-7404-4367-88CF-49B873EA74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4438" y="3141663"/>
            <a:ext cx="57626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600" b="1">
                <a:solidFill>
                  <a:srgbClr val="FF3300"/>
                </a:solidFill>
                <a:latin typeface="Times New Roman" panose="02020603050405020304" pitchFamily="18" charset="0"/>
              </a:rPr>
              <a:t>长</a:t>
            </a:r>
          </a:p>
        </p:txBody>
      </p:sp>
      <p:sp>
        <p:nvSpPr>
          <p:cNvPr id="21524" name="Text Box 20">
            <a:extLst>
              <a:ext uri="{FF2B5EF4-FFF2-40B4-BE49-F238E27FC236}">
                <a16:creationId xmlns:a16="http://schemas.microsoft.com/office/drawing/2014/main" id="{4FEA6FA5-58C6-4A0E-AF8F-B98D92E3FA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48488" y="2781300"/>
            <a:ext cx="57626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600" b="1">
                <a:solidFill>
                  <a:srgbClr val="FF3300"/>
                </a:solidFill>
                <a:latin typeface="Times New Roman" panose="02020603050405020304" pitchFamily="18" charset="0"/>
              </a:rPr>
              <a:t>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1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1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35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000" fill="hold"/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35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5" dur="1000" fill="hold"/>
                                        <p:tgtEl>
                                          <p:spTgt spid="2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1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10" grpId="0" autoUpdateAnimBg="0"/>
      <p:bldP spid="21510" grpId="1" autoUpdateAnimBg="0"/>
      <p:bldP spid="21521" grpId="0" autoUpdateAnimBg="0"/>
      <p:bldP spid="21521" grpId="1" autoUpdateAnimBg="0"/>
      <p:bldP spid="21522" grpId="0" autoUpdateAnimBg="0"/>
      <p:bldP spid="21523" grpId="0" autoUpdateAnimBg="0"/>
      <p:bldP spid="21524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 descr="6">
            <a:extLst>
              <a:ext uri="{FF2B5EF4-FFF2-40B4-BE49-F238E27FC236}">
                <a16:creationId xmlns:a16="http://schemas.microsoft.com/office/drawing/2014/main" id="{5316DC40-50D0-406C-B6EC-42197F40E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628775"/>
            <a:ext cx="8382000" cy="390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5" name="未知">
            <a:extLst>
              <a:ext uri="{FF2B5EF4-FFF2-40B4-BE49-F238E27FC236}">
                <a16:creationId xmlns:a16="http://schemas.microsoft.com/office/drawing/2014/main" id="{6D44A2CA-DD69-42C3-AAD4-D2507EA2104F}"/>
              </a:ext>
            </a:extLst>
          </p:cNvPr>
          <p:cNvSpPr>
            <a:spLocks/>
          </p:cNvSpPr>
          <p:nvPr/>
        </p:nvSpPr>
        <p:spPr bwMode="auto">
          <a:xfrm>
            <a:off x="468313" y="4292600"/>
            <a:ext cx="1941512" cy="1220788"/>
          </a:xfrm>
          <a:custGeom>
            <a:avLst/>
            <a:gdLst>
              <a:gd name="T0" fmla="*/ 0 w 1223"/>
              <a:gd name="T1" fmla="*/ 325438 h 769"/>
              <a:gd name="T2" fmla="*/ 88900 w 1223"/>
              <a:gd name="T3" fmla="*/ 249238 h 769"/>
              <a:gd name="T4" fmla="*/ 127000 w 1223"/>
              <a:gd name="T5" fmla="*/ 236538 h 769"/>
              <a:gd name="T6" fmla="*/ 171450 w 1223"/>
              <a:gd name="T7" fmla="*/ 223838 h 769"/>
              <a:gd name="T8" fmla="*/ 222250 w 1223"/>
              <a:gd name="T9" fmla="*/ 261938 h 769"/>
              <a:gd name="T10" fmla="*/ 247650 w 1223"/>
              <a:gd name="T11" fmla="*/ 261938 h 769"/>
              <a:gd name="T12" fmla="*/ 266700 w 1223"/>
              <a:gd name="T13" fmla="*/ 268288 h 769"/>
              <a:gd name="T14" fmla="*/ 400050 w 1223"/>
              <a:gd name="T15" fmla="*/ 280988 h 769"/>
              <a:gd name="T16" fmla="*/ 457200 w 1223"/>
              <a:gd name="T17" fmla="*/ 325438 h 769"/>
              <a:gd name="T18" fmla="*/ 527050 w 1223"/>
              <a:gd name="T19" fmla="*/ 395288 h 769"/>
              <a:gd name="T20" fmla="*/ 565150 w 1223"/>
              <a:gd name="T21" fmla="*/ 458788 h 769"/>
              <a:gd name="T22" fmla="*/ 590550 w 1223"/>
              <a:gd name="T23" fmla="*/ 534988 h 769"/>
              <a:gd name="T24" fmla="*/ 603250 w 1223"/>
              <a:gd name="T25" fmla="*/ 579438 h 769"/>
              <a:gd name="T26" fmla="*/ 666750 w 1223"/>
              <a:gd name="T27" fmla="*/ 566738 h 769"/>
              <a:gd name="T28" fmla="*/ 711200 w 1223"/>
              <a:gd name="T29" fmla="*/ 547688 h 769"/>
              <a:gd name="T30" fmla="*/ 742950 w 1223"/>
              <a:gd name="T31" fmla="*/ 541338 h 769"/>
              <a:gd name="T32" fmla="*/ 781050 w 1223"/>
              <a:gd name="T33" fmla="*/ 534988 h 769"/>
              <a:gd name="T34" fmla="*/ 831850 w 1223"/>
              <a:gd name="T35" fmla="*/ 490538 h 769"/>
              <a:gd name="T36" fmla="*/ 939800 w 1223"/>
              <a:gd name="T37" fmla="*/ 458788 h 769"/>
              <a:gd name="T38" fmla="*/ 1047750 w 1223"/>
              <a:gd name="T39" fmla="*/ 433388 h 769"/>
              <a:gd name="T40" fmla="*/ 1104900 w 1223"/>
              <a:gd name="T41" fmla="*/ 433388 h 769"/>
              <a:gd name="T42" fmla="*/ 1136650 w 1223"/>
              <a:gd name="T43" fmla="*/ 433388 h 769"/>
              <a:gd name="T44" fmla="*/ 1187450 w 1223"/>
              <a:gd name="T45" fmla="*/ 420688 h 769"/>
              <a:gd name="T46" fmla="*/ 1225550 w 1223"/>
              <a:gd name="T47" fmla="*/ 388938 h 769"/>
              <a:gd name="T48" fmla="*/ 1244600 w 1223"/>
              <a:gd name="T49" fmla="*/ 344488 h 769"/>
              <a:gd name="T50" fmla="*/ 1301750 w 1223"/>
              <a:gd name="T51" fmla="*/ 306388 h 769"/>
              <a:gd name="T52" fmla="*/ 1352550 w 1223"/>
              <a:gd name="T53" fmla="*/ 249238 h 769"/>
              <a:gd name="T54" fmla="*/ 1397000 w 1223"/>
              <a:gd name="T55" fmla="*/ 211138 h 769"/>
              <a:gd name="T56" fmla="*/ 1460500 w 1223"/>
              <a:gd name="T57" fmla="*/ 249238 h 769"/>
              <a:gd name="T58" fmla="*/ 1587500 w 1223"/>
              <a:gd name="T59" fmla="*/ 211138 h 769"/>
              <a:gd name="T60" fmla="*/ 1644650 w 1223"/>
              <a:gd name="T61" fmla="*/ 185738 h 769"/>
              <a:gd name="T62" fmla="*/ 1682750 w 1223"/>
              <a:gd name="T63" fmla="*/ 147638 h 769"/>
              <a:gd name="T64" fmla="*/ 1701800 w 1223"/>
              <a:gd name="T65" fmla="*/ 134938 h 769"/>
              <a:gd name="T66" fmla="*/ 1746250 w 1223"/>
              <a:gd name="T67" fmla="*/ 90488 h 769"/>
              <a:gd name="T68" fmla="*/ 1784350 w 1223"/>
              <a:gd name="T69" fmla="*/ 58738 h 769"/>
              <a:gd name="T70" fmla="*/ 1822450 w 1223"/>
              <a:gd name="T71" fmla="*/ 7938 h 769"/>
              <a:gd name="T72" fmla="*/ 1879600 w 1223"/>
              <a:gd name="T73" fmla="*/ 7938 h 769"/>
              <a:gd name="T74" fmla="*/ 1898650 w 1223"/>
              <a:gd name="T75" fmla="*/ 58738 h 769"/>
              <a:gd name="T76" fmla="*/ 1936750 w 1223"/>
              <a:gd name="T77" fmla="*/ 141288 h 769"/>
              <a:gd name="T78" fmla="*/ 1924050 w 1223"/>
              <a:gd name="T79" fmla="*/ 255588 h 769"/>
              <a:gd name="T80" fmla="*/ 1917700 w 1223"/>
              <a:gd name="T81" fmla="*/ 401638 h 769"/>
              <a:gd name="T82" fmla="*/ 1854200 w 1223"/>
              <a:gd name="T83" fmla="*/ 534988 h 769"/>
              <a:gd name="T84" fmla="*/ 1790700 w 1223"/>
              <a:gd name="T85" fmla="*/ 598488 h 769"/>
              <a:gd name="T86" fmla="*/ 1758950 w 1223"/>
              <a:gd name="T87" fmla="*/ 649288 h 769"/>
              <a:gd name="T88" fmla="*/ 1733550 w 1223"/>
              <a:gd name="T89" fmla="*/ 719138 h 769"/>
              <a:gd name="T90" fmla="*/ 1701800 w 1223"/>
              <a:gd name="T91" fmla="*/ 839788 h 769"/>
              <a:gd name="T92" fmla="*/ 1676400 w 1223"/>
              <a:gd name="T93" fmla="*/ 941388 h 769"/>
              <a:gd name="T94" fmla="*/ 1663700 w 1223"/>
              <a:gd name="T95" fmla="*/ 992188 h 769"/>
              <a:gd name="T96" fmla="*/ 1657350 w 1223"/>
              <a:gd name="T97" fmla="*/ 1017588 h 769"/>
              <a:gd name="T98" fmla="*/ 1670050 w 1223"/>
              <a:gd name="T99" fmla="*/ 1081088 h 769"/>
              <a:gd name="T100" fmla="*/ 1670050 w 1223"/>
              <a:gd name="T101" fmla="*/ 1163638 h 769"/>
              <a:gd name="T102" fmla="*/ 1625600 w 1223"/>
              <a:gd name="T103" fmla="*/ 1220788 h 769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1223" h="769">
                <a:moveTo>
                  <a:pt x="0" y="205"/>
                </a:moveTo>
                <a:cubicBezTo>
                  <a:pt x="9" y="198"/>
                  <a:pt x="43" y="166"/>
                  <a:pt x="56" y="157"/>
                </a:cubicBezTo>
                <a:cubicBezTo>
                  <a:pt x="69" y="148"/>
                  <a:pt x="71" y="152"/>
                  <a:pt x="80" y="149"/>
                </a:cubicBezTo>
                <a:cubicBezTo>
                  <a:pt x="88" y="148"/>
                  <a:pt x="97" y="140"/>
                  <a:pt x="108" y="141"/>
                </a:cubicBezTo>
                <a:cubicBezTo>
                  <a:pt x="118" y="144"/>
                  <a:pt x="132" y="161"/>
                  <a:pt x="140" y="165"/>
                </a:cubicBezTo>
                <a:cubicBezTo>
                  <a:pt x="145" y="166"/>
                  <a:pt x="152" y="162"/>
                  <a:pt x="156" y="165"/>
                </a:cubicBezTo>
                <a:cubicBezTo>
                  <a:pt x="159" y="168"/>
                  <a:pt x="164" y="168"/>
                  <a:pt x="168" y="169"/>
                </a:cubicBezTo>
                <a:cubicBezTo>
                  <a:pt x="192" y="173"/>
                  <a:pt x="228" y="174"/>
                  <a:pt x="252" y="177"/>
                </a:cubicBezTo>
                <a:cubicBezTo>
                  <a:pt x="298" y="192"/>
                  <a:pt x="244" y="161"/>
                  <a:pt x="288" y="205"/>
                </a:cubicBezTo>
                <a:cubicBezTo>
                  <a:pt x="301" y="217"/>
                  <a:pt x="321" y="235"/>
                  <a:pt x="332" y="249"/>
                </a:cubicBezTo>
                <a:cubicBezTo>
                  <a:pt x="343" y="263"/>
                  <a:pt x="349" y="274"/>
                  <a:pt x="356" y="289"/>
                </a:cubicBezTo>
                <a:cubicBezTo>
                  <a:pt x="358" y="300"/>
                  <a:pt x="362" y="329"/>
                  <a:pt x="372" y="337"/>
                </a:cubicBezTo>
                <a:cubicBezTo>
                  <a:pt x="377" y="346"/>
                  <a:pt x="372" y="362"/>
                  <a:pt x="380" y="365"/>
                </a:cubicBezTo>
                <a:cubicBezTo>
                  <a:pt x="388" y="368"/>
                  <a:pt x="409" y="360"/>
                  <a:pt x="420" y="357"/>
                </a:cubicBezTo>
                <a:cubicBezTo>
                  <a:pt x="432" y="356"/>
                  <a:pt x="437" y="349"/>
                  <a:pt x="448" y="345"/>
                </a:cubicBezTo>
                <a:cubicBezTo>
                  <a:pt x="453" y="343"/>
                  <a:pt x="463" y="343"/>
                  <a:pt x="468" y="341"/>
                </a:cubicBezTo>
                <a:cubicBezTo>
                  <a:pt x="475" y="338"/>
                  <a:pt x="484" y="339"/>
                  <a:pt x="492" y="337"/>
                </a:cubicBezTo>
                <a:cubicBezTo>
                  <a:pt x="525" y="330"/>
                  <a:pt x="490" y="321"/>
                  <a:pt x="524" y="309"/>
                </a:cubicBezTo>
                <a:cubicBezTo>
                  <a:pt x="538" y="304"/>
                  <a:pt x="580" y="291"/>
                  <a:pt x="592" y="289"/>
                </a:cubicBezTo>
                <a:cubicBezTo>
                  <a:pt x="619" y="284"/>
                  <a:pt x="634" y="280"/>
                  <a:pt x="660" y="273"/>
                </a:cubicBezTo>
                <a:cubicBezTo>
                  <a:pt x="671" y="270"/>
                  <a:pt x="696" y="273"/>
                  <a:pt x="696" y="273"/>
                </a:cubicBezTo>
                <a:cubicBezTo>
                  <a:pt x="701" y="269"/>
                  <a:pt x="710" y="276"/>
                  <a:pt x="716" y="273"/>
                </a:cubicBezTo>
                <a:cubicBezTo>
                  <a:pt x="726" y="269"/>
                  <a:pt x="748" y="265"/>
                  <a:pt x="748" y="265"/>
                </a:cubicBezTo>
                <a:cubicBezTo>
                  <a:pt x="755" y="258"/>
                  <a:pt x="765" y="252"/>
                  <a:pt x="772" y="245"/>
                </a:cubicBezTo>
                <a:cubicBezTo>
                  <a:pt x="779" y="237"/>
                  <a:pt x="776" y="226"/>
                  <a:pt x="784" y="217"/>
                </a:cubicBezTo>
                <a:cubicBezTo>
                  <a:pt x="792" y="208"/>
                  <a:pt x="809" y="203"/>
                  <a:pt x="820" y="193"/>
                </a:cubicBezTo>
                <a:cubicBezTo>
                  <a:pt x="836" y="188"/>
                  <a:pt x="852" y="157"/>
                  <a:pt x="852" y="157"/>
                </a:cubicBezTo>
                <a:cubicBezTo>
                  <a:pt x="873" y="143"/>
                  <a:pt x="870" y="157"/>
                  <a:pt x="880" y="133"/>
                </a:cubicBezTo>
                <a:cubicBezTo>
                  <a:pt x="891" y="129"/>
                  <a:pt x="898" y="156"/>
                  <a:pt x="920" y="157"/>
                </a:cubicBezTo>
                <a:cubicBezTo>
                  <a:pt x="940" y="157"/>
                  <a:pt x="981" y="140"/>
                  <a:pt x="1000" y="133"/>
                </a:cubicBezTo>
                <a:cubicBezTo>
                  <a:pt x="1018" y="106"/>
                  <a:pt x="1007" y="140"/>
                  <a:pt x="1036" y="117"/>
                </a:cubicBezTo>
                <a:cubicBezTo>
                  <a:pt x="1045" y="110"/>
                  <a:pt x="1051" y="99"/>
                  <a:pt x="1060" y="93"/>
                </a:cubicBezTo>
                <a:cubicBezTo>
                  <a:pt x="1064" y="90"/>
                  <a:pt x="1068" y="88"/>
                  <a:pt x="1072" y="85"/>
                </a:cubicBezTo>
                <a:cubicBezTo>
                  <a:pt x="1090" y="57"/>
                  <a:pt x="1079" y="64"/>
                  <a:pt x="1100" y="57"/>
                </a:cubicBezTo>
                <a:cubicBezTo>
                  <a:pt x="1107" y="50"/>
                  <a:pt x="1117" y="45"/>
                  <a:pt x="1124" y="37"/>
                </a:cubicBezTo>
                <a:cubicBezTo>
                  <a:pt x="1137" y="21"/>
                  <a:pt x="1128" y="12"/>
                  <a:pt x="1148" y="5"/>
                </a:cubicBezTo>
                <a:cubicBezTo>
                  <a:pt x="1156" y="1"/>
                  <a:pt x="1176" y="0"/>
                  <a:pt x="1184" y="5"/>
                </a:cubicBezTo>
                <a:cubicBezTo>
                  <a:pt x="1192" y="10"/>
                  <a:pt x="1190" y="23"/>
                  <a:pt x="1196" y="37"/>
                </a:cubicBezTo>
                <a:cubicBezTo>
                  <a:pt x="1201" y="52"/>
                  <a:pt x="1216" y="73"/>
                  <a:pt x="1220" y="89"/>
                </a:cubicBezTo>
                <a:cubicBezTo>
                  <a:pt x="1223" y="120"/>
                  <a:pt x="1205" y="131"/>
                  <a:pt x="1212" y="161"/>
                </a:cubicBezTo>
                <a:cubicBezTo>
                  <a:pt x="1210" y="190"/>
                  <a:pt x="1221" y="227"/>
                  <a:pt x="1208" y="253"/>
                </a:cubicBezTo>
                <a:cubicBezTo>
                  <a:pt x="1196" y="278"/>
                  <a:pt x="1184" y="315"/>
                  <a:pt x="1168" y="337"/>
                </a:cubicBezTo>
                <a:cubicBezTo>
                  <a:pt x="1156" y="358"/>
                  <a:pt x="1138" y="365"/>
                  <a:pt x="1128" y="377"/>
                </a:cubicBezTo>
                <a:cubicBezTo>
                  <a:pt x="1118" y="389"/>
                  <a:pt x="1114" y="396"/>
                  <a:pt x="1108" y="409"/>
                </a:cubicBezTo>
                <a:cubicBezTo>
                  <a:pt x="1099" y="422"/>
                  <a:pt x="1097" y="438"/>
                  <a:pt x="1092" y="453"/>
                </a:cubicBezTo>
                <a:cubicBezTo>
                  <a:pt x="1088" y="472"/>
                  <a:pt x="1078" y="506"/>
                  <a:pt x="1072" y="529"/>
                </a:cubicBezTo>
                <a:cubicBezTo>
                  <a:pt x="1066" y="552"/>
                  <a:pt x="1060" y="577"/>
                  <a:pt x="1056" y="593"/>
                </a:cubicBezTo>
                <a:cubicBezTo>
                  <a:pt x="1053" y="604"/>
                  <a:pt x="1051" y="614"/>
                  <a:pt x="1048" y="625"/>
                </a:cubicBezTo>
                <a:cubicBezTo>
                  <a:pt x="1047" y="630"/>
                  <a:pt x="1044" y="641"/>
                  <a:pt x="1044" y="641"/>
                </a:cubicBezTo>
                <a:cubicBezTo>
                  <a:pt x="1043" y="651"/>
                  <a:pt x="1055" y="660"/>
                  <a:pt x="1052" y="681"/>
                </a:cubicBezTo>
                <a:cubicBezTo>
                  <a:pt x="1053" y="696"/>
                  <a:pt x="1057" y="718"/>
                  <a:pt x="1052" y="733"/>
                </a:cubicBezTo>
                <a:cubicBezTo>
                  <a:pt x="1047" y="748"/>
                  <a:pt x="1030" y="762"/>
                  <a:pt x="1024" y="769"/>
                </a:cubicBezTo>
              </a:path>
            </a:pathLst>
          </a:custGeom>
          <a:noFill/>
          <a:ln w="38100" cap="flat" cmpd="sng">
            <a:solidFill>
              <a:srgbClr val="FF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36" name="未知">
            <a:extLst>
              <a:ext uri="{FF2B5EF4-FFF2-40B4-BE49-F238E27FC236}">
                <a16:creationId xmlns:a16="http://schemas.microsoft.com/office/drawing/2014/main" id="{BB514375-1A57-4516-8E31-0582CE9F106A}"/>
              </a:ext>
            </a:extLst>
          </p:cNvPr>
          <p:cNvSpPr>
            <a:spLocks/>
          </p:cNvSpPr>
          <p:nvPr/>
        </p:nvSpPr>
        <p:spPr bwMode="auto">
          <a:xfrm>
            <a:off x="2166938" y="2513013"/>
            <a:ext cx="2868612" cy="2738437"/>
          </a:xfrm>
          <a:custGeom>
            <a:avLst/>
            <a:gdLst>
              <a:gd name="T0" fmla="*/ 1258887 w 1807"/>
              <a:gd name="T1" fmla="*/ 409575 h 1725"/>
              <a:gd name="T2" fmla="*/ 1335087 w 1807"/>
              <a:gd name="T3" fmla="*/ 320675 h 1725"/>
              <a:gd name="T4" fmla="*/ 1331912 w 1807"/>
              <a:gd name="T5" fmla="*/ 123825 h 1725"/>
              <a:gd name="T6" fmla="*/ 1506537 w 1807"/>
              <a:gd name="T7" fmla="*/ 98425 h 1725"/>
              <a:gd name="T8" fmla="*/ 1554162 w 1807"/>
              <a:gd name="T9" fmla="*/ 241300 h 1725"/>
              <a:gd name="T10" fmla="*/ 1662112 w 1807"/>
              <a:gd name="T11" fmla="*/ 244475 h 1725"/>
              <a:gd name="T12" fmla="*/ 1801812 w 1807"/>
              <a:gd name="T13" fmla="*/ 390525 h 1725"/>
              <a:gd name="T14" fmla="*/ 1989137 w 1807"/>
              <a:gd name="T15" fmla="*/ 631825 h 1725"/>
              <a:gd name="T16" fmla="*/ 2125662 w 1807"/>
              <a:gd name="T17" fmla="*/ 587375 h 1725"/>
              <a:gd name="T18" fmla="*/ 2316162 w 1807"/>
              <a:gd name="T19" fmla="*/ 631825 h 1725"/>
              <a:gd name="T20" fmla="*/ 2551112 w 1807"/>
              <a:gd name="T21" fmla="*/ 711200 h 1725"/>
              <a:gd name="T22" fmla="*/ 2697162 w 1807"/>
              <a:gd name="T23" fmla="*/ 739775 h 1725"/>
              <a:gd name="T24" fmla="*/ 2827337 w 1807"/>
              <a:gd name="T25" fmla="*/ 876300 h 1725"/>
              <a:gd name="T26" fmla="*/ 2852737 w 1807"/>
              <a:gd name="T27" fmla="*/ 1047750 h 1725"/>
              <a:gd name="T28" fmla="*/ 2671762 w 1807"/>
              <a:gd name="T29" fmla="*/ 1235075 h 1725"/>
              <a:gd name="T30" fmla="*/ 2474912 w 1807"/>
              <a:gd name="T31" fmla="*/ 1374775 h 1725"/>
              <a:gd name="T32" fmla="*/ 2354262 w 1807"/>
              <a:gd name="T33" fmla="*/ 1412875 h 1725"/>
              <a:gd name="T34" fmla="*/ 2132012 w 1807"/>
              <a:gd name="T35" fmla="*/ 1358900 h 1725"/>
              <a:gd name="T36" fmla="*/ 1954212 w 1807"/>
              <a:gd name="T37" fmla="*/ 1603375 h 1725"/>
              <a:gd name="T38" fmla="*/ 2078037 w 1807"/>
              <a:gd name="T39" fmla="*/ 1746250 h 1725"/>
              <a:gd name="T40" fmla="*/ 2170112 w 1807"/>
              <a:gd name="T41" fmla="*/ 1901825 h 1725"/>
              <a:gd name="T42" fmla="*/ 2109787 w 1807"/>
              <a:gd name="T43" fmla="*/ 2016125 h 1725"/>
              <a:gd name="T44" fmla="*/ 2230437 w 1807"/>
              <a:gd name="T45" fmla="*/ 2143125 h 1725"/>
              <a:gd name="T46" fmla="*/ 2014537 w 1807"/>
              <a:gd name="T47" fmla="*/ 2219325 h 1725"/>
              <a:gd name="T48" fmla="*/ 1817687 w 1807"/>
              <a:gd name="T49" fmla="*/ 2146300 h 1725"/>
              <a:gd name="T50" fmla="*/ 1725612 w 1807"/>
              <a:gd name="T51" fmla="*/ 2051050 h 1725"/>
              <a:gd name="T52" fmla="*/ 1579562 w 1807"/>
              <a:gd name="T53" fmla="*/ 2044700 h 1725"/>
              <a:gd name="T54" fmla="*/ 1449387 w 1807"/>
              <a:gd name="T55" fmla="*/ 2279650 h 1725"/>
              <a:gd name="T56" fmla="*/ 1306512 w 1807"/>
              <a:gd name="T57" fmla="*/ 2390775 h 1725"/>
              <a:gd name="T58" fmla="*/ 1246187 w 1807"/>
              <a:gd name="T59" fmla="*/ 2644775 h 1725"/>
              <a:gd name="T60" fmla="*/ 1055687 w 1807"/>
              <a:gd name="T61" fmla="*/ 2689225 h 1725"/>
              <a:gd name="T62" fmla="*/ 903287 w 1807"/>
              <a:gd name="T63" fmla="*/ 2555875 h 1725"/>
              <a:gd name="T64" fmla="*/ 703262 w 1807"/>
              <a:gd name="T65" fmla="*/ 2111375 h 1725"/>
              <a:gd name="T66" fmla="*/ 573087 w 1807"/>
              <a:gd name="T67" fmla="*/ 2114550 h 1725"/>
              <a:gd name="T68" fmla="*/ 506412 w 1807"/>
              <a:gd name="T69" fmla="*/ 1809750 h 1725"/>
              <a:gd name="T70" fmla="*/ 388937 w 1807"/>
              <a:gd name="T71" fmla="*/ 1851025 h 1725"/>
              <a:gd name="T72" fmla="*/ 363537 w 1807"/>
              <a:gd name="T73" fmla="*/ 1441450 h 1725"/>
              <a:gd name="T74" fmla="*/ 239712 w 1807"/>
              <a:gd name="T75" fmla="*/ 1060450 h 1725"/>
              <a:gd name="T76" fmla="*/ 293687 w 1807"/>
              <a:gd name="T77" fmla="*/ 812800 h 1725"/>
              <a:gd name="T78" fmla="*/ 179387 w 1807"/>
              <a:gd name="T79" fmla="*/ 571500 h 1725"/>
              <a:gd name="T80" fmla="*/ 11112 w 1807"/>
              <a:gd name="T81" fmla="*/ 336550 h 1725"/>
              <a:gd name="T82" fmla="*/ 68262 w 1807"/>
              <a:gd name="T83" fmla="*/ 215900 h 1725"/>
              <a:gd name="T84" fmla="*/ 71437 w 1807"/>
              <a:gd name="T85" fmla="*/ 41275 h 1725"/>
              <a:gd name="T86" fmla="*/ 309562 w 1807"/>
              <a:gd name="T87" fmla="*/ 114300 h 1725"/>
              <a:gd name="T88" fmla="*/ 369887 w 1807"/>
              <a:gd name="T89" fmla="*/ 212725 h 1725"/>
              <a:gd name="T90" fmla="*/ 436562 w 1807"/>
              <a:gd name="T91" fmla="*/ 358775 h 1725"/>
              <a:gd name="T92" fmla="*/ 566737 w 1807"/>
              <a:gd name="T93" fmla="*/ 450850 h 1725"/>
              <a:gd name="T94" fmla="*/ 773112 w 1807"/>
              <a:gd name="T95" fmla="*/ 504825 h 1725"/>
              <a:gd name="T96" fmla="*/ 811212 w 1807"/>
              <a:gd name="T97" fmla="*/ 577850 h 1725"/>
              <a:gd name="T98" fmla="*/ 985837 w 1807"/>
              <a:gd name="T99" fmla="*/ 498475 h 1725"/>
              <a:gd name="T100" fmla="*/ 1058862 w 1807"/>
              <a:gd name="T101" fmla="*/ 336550 h 1725"/>
              <a:gd name="T102" fmla="*/ 1138237 w 1807"/>
              <a:gd name="T103" fmla="*/ 247650 h 1725"/>
              <a:gd name="T104" fmla="*/ 1198562 w 1807"/>
              <a:gd name="T105" fmla="*/ 320675 h 1725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1807" h="1725">
                <a:moveTo>
                  <a:pt x="707" y="154"/>
                </a:moveTo>
                <a:cubicBezTo>
                  <a:pt x="755" y="186"/>
                  <a:pt x="753" y="213"/>
                  <a:pt x="781" y="254"/>
                </a:cubicBezTo>
                <a:cubicBezTo>
                  <a:pt x="795" y="270"/>
                  <a:pt x="783" y="264"/>
                  <a:pt x="793" y="258"/>
                </a:cubicBezTo>
                <a:cubicBezTo>
                  <a:pt x="799" y="252"/>
                  <a:pt x="813" y="226"/>
                  <a:pt x="819" y="218"/>
                </a:cubicBezTo>
                <a:cubicBezTo>
                  <a:pt x="825" y="209"/>
                  <a:pt x="824" y="223"/>
                  <a:pt x="827" y="208"/>
                </a:cubicBezTo>
                <a:cubicBezTo>
                  <a:pt x="831" y="205"/>
                  <a:pt x="840" y="210"/>
                  <a:pt x="841" y="202"/>
                </a:cubicBezTo>
                <a:cubicBezTo>
                  <a:pt x="842" y="194"/>
                  <a:pt x="835" y="172"/>
                  <a:pt x="831" y="158"/>
                </a:cubicBezTo>
                <a:cubicBezTo>
                  <a:pt x="829" y="144"/>
                  <a:pt x="816" y="134"/>
                  <a:pt x="817" y="120"/>
                </a:cubicBezTo>
                <a:cubicBezTo>
                  <a:pt x="818" y="107"/>
                  <a:pt x="829" y="87"/>
                  <a:pt x="839" y="78"/>
                </a:cubicBezTo>
                <a:cubicBezTo>
                  <a:pt x="849" y="68"/>
                  <a:pt x="865" y="72"/>
                  <a:pt x="875" y="68"/>
                </a:cubicBezTo>
                <a:cubicBezTo>
                  <a:pt x="886" y="66"/>
                  <a:pt x="893" y="69"/>
                  <a:pt x="905" y="68"/>
                </a:cubicBezTo>
                <a:cubicBezTo>
                  <a:pt x="921" y="70"/>
                  <a:pt x="936" y="53"/>
                  <a:pt x="949" y="62"/>
                </a:cubicBezTo>
                <a:cubicBezTo>
                  <a:pt x="958" y="65"/>
                  <a:pt x="962" y="67"/>
                  <a:pt x="967" y="82"/>
                </a:cubicBezTo>
                <a:cubicBezTo>
                  <a:pt x="970" y="92"/>
                  <a:pt x="965" y="108"/>
                  <a:pt x="967" y="120"/>
                </a:cubicBezTo>
                <a:cubicBezTo>
                  <a:pt x="969" y="132"/>
                  <a:pt x="975" y="146"/>
                  <a:pt x="979" y="152"/>
                </a:cubicBezTo>
                <a:cubicBezTo>
                  <a:pt x="983" y="165"/>
                  <a:pt x="974" y="155"/>
                  <a:pt x="991" y="158"/>
                </a:cubicBezTo>
                <a:cubicBezTo>
                  <a:pt x="997" y="160"/>
                  <a:pt x="1004" y="165"/>
                  <a:pt x="1013" y="164"/>
                </a:cubicBezTo>
                <a:cubicBezTo>
                  <a:pt x="1022" y="163"/>
                  <a:pt x="1036" y="153"/>
                  <a:pt x="1047" y="154"/>
                </a:cubicBezTo>
                <a:cubicBezTo>
                  <a:pt x="1058" y="155"/>
                  <a:pt x="1070" y="162"/>
                  <a:pt x="1081" y="170"/>
                </a:cubicBezTo>
                <a:cubicBezTo>
                  <a:pt x="1090" y="181"/>
                  <a:pt x="1106" y="189"/>
                  <a:pt x="1113" y="202"/>
                </a:cubicBezTo>
                <a:cubicBezTo>
                  <a:pt x="1122" y="215"/>
                  <a:pt x="1122" y="219"/>
                  <a:pt x="1135" y="246"/>
                </a:cubicBezTo>
                <a:cubicBezTo>
                  <a:pt x="1141" y="310"/>
                  <a:pt x="1148" y="335"/>
                  <a:pt x="1189" y="362"/>
                </a:cubicBezTo>
                <a:cubicBezTo>
                  <a:pt x="1217" y="404"/>
                  <a:pt x="1211" y="412"/>
                  <a:pt x="1233" y="404"/>
                </a:cubicBezTo>
                <a:cubicBezTo>
                  <a:pt x="1244" y="410"/>
                  <a:pt x="1239" y="401"/>
                  <a:pt x="1253" y="398"/>
                </a:cubicBezTo>
                <a:cubicBezTo>
                  <a:pt x="1262" y="397"/>
                  <a:pt x="1275" y="400"/>
                  <a:pt x="1285" y="398"/>
                </a:cubicBezTo>
                <a:cubicBezTo>
                  <a:pt x="1295" y="396"/>
                  <a:pt x="1306" y="391"/>
                  <a:pt x="1315" y="386"/>
                </a:cubicBezTo>
                <a:cubicBezTo>
                  <a:pt x="1326" y="384"/>
                  <a:pt x="1315" y="369"/>
                  <a:pt x="1339" y="370"/>
                </a:cubicBezTo>
                <a:cubicBezTo>
                  <a:pt x="1349" y="367"/>
                  <a:pt x="1359" y="365"/>
                  <a:pt x="1375" y="370"/>
                </a:cubicBezTo>
                <a:cubicBezTo>
                  <a:pt x="1391" y="375"/>
                  <a:pt x="1423" y="395"/>
                  <a:pt x="1437" y="400"/>
                </a:cubicBezTo>
                <a:cubicBezTo>
                  <a:pt x="1451" y="405"/>
                  <a:pt x="1445" y="394"/>
                  <a:pt x="1459" y="398"/>
                </a:cubicBezTo>
                <a:cubicBezTo>
                  <a:pt x="1481" y="408"/>
                  <a:pt x="1500" y="414"/>
                  <a:pt x="1519" y="422"/>
                </a:cubicBezTo>
                <a:cubicBezTo>
                  <a:pt x="1538" y="430"/>
                  <a:pt x="1554" y="416"/>
                  <a:pt x="1571" y="422"/>
                </a:cubicBezTo>
                <a:cubicBezTo>
                  <a:pt x="1586" y="426"/>
                  <a:pt x="1595" y="444"/>
                  <a:pt x="1607" y="448"/>
                </a:cubicBezTo>
                <a:cubicBezTo>
                  <a:pt x="1617" y="453"/>
                  <a:pt x="1632" y="443"/>
                  <a:pt x="1641" y="444"/>
                </a:cubicBezTo>
                <a:cubicBezTo>
                  <a:pt x="1650" y="445"/>
                  <a:pt x="1651" y="452"/>
                  <a:pt x="1661" y="456"/>
                </a:cubicBezTo>
                <a:cubicBezTo>
                  <a:pt x="1671" y="460"/>
                  <a:pt x="1681" y="458"/>
                  <a:pt x="1699" y="466"/>
                </a:cubicBezTo>
                <a:cubicBezTo>
                  <a:pt x="1743" y="492"/>
                  <a:pt x="1769" y="502"/>
                  <a:pt x="1769" y="502"/>
                </a:cubicBezTo>
                <a:cubicBezTo>
                  <a:pt x="1783" y="514"/>
                  <a:pt x="1797" y="492"/>
                  <a:pt x="1803" y="522"/>
                </a:cubicBezTo>
                <a:cubicBezTo>
                  <a:pt x="1805" y="530"/>
                  <a:pt x="1787" y="543"/>
                  <a:pt x="1781" y="552"/>
                </a:cubicBezTo>
                <a:cubicBezTo>
                  <a:pt x="1775" y="561"/>
                  <a:pt x="1766" y="567"/>
                  <a:pt x="1769" y="578"/>
                </a:cubicBezTo>
                <a:cubicBezTo>
                  <a:pt x="1772" y="589"/>
                  <a:pt x="1796" y="602"/>
                  <a:pt x="1801" y="616"/>
                </a:cubicBezTo>
                <a:cubicBezTo>
                  <a:pt x="1806" y="630"/>
                  <a:pt x="1807" y="645"/>
                  <a:pt x="1797" y="660"/>
                </a:cubicBezTo>
                <a:cubicBezTo>
                  <a:pt x="1772" y="668"/>
                  <a:pt x="1757" y="666"/>
                  <a:pt x="1743" y="706"/>
                </a:cubicBezTo>
                <a:cubicBezTo>
                  <a:pt x="1737" y="732"/>
                  <a:pt x="1739" y="732"/>
                  <a:pt x="1711" y="732"/>
                </a:cubicBezTo>
                <a:cubicBezTo>
                  <a:pt x="1689" y="748"/>
                  <a:pt x="1683" y="778"/>
                  <a:pt x="1683" y="778"/>
                </a:cubicBezTo>
                <a:cubicBezTo>
                  <a:pt x="1667" y="802"/>
                  <a:pt x="1649" y="792"/>
                  <a:pt x="1603" y="814"/>
                </a:cubicBezTo>
                <a:cubicBezTo>
                  <a:pt x="1585" y="827"/>
                  <a:pt x="1597" y="837"/>
                  <a:pt x="1587" y="852"/>
                </a:cubicBezTo>
                <a:cubicBezTo>
                  <a:pt x="1580" y="861"/>
                  <a:pt x="1570" y="857"/>
                  <a:pt x="1559" y="866"/>
                </a:cubicBezTo>
                <a:cubicBezTo>
                  <a:pt x="1548" y="875"/>
                  <a:pt x="1531" y="899"/>
                  <a:pt x="1521" y="906"/>
                </a:cubicBezTo>
                <a:cubicBezTo>
                  <a:pt x="1506" y="914"/>
                  <a:pt x="1503" y="909"/>
                  <a:pt x="1497" y="906"/>
                </a:cubicBezTo>
                <a:cubicBezTo>
                  <a:pt x="1491" y="903"/>
                  <a:pt x="1488" y="898"/>
                  <a:pt x="1483" y="890"/>
                </a:cubicBezTo>
                <a:cubicBezTo>
                  <a:pt x="1477" y="885"/>
                  <a:pt x="1473" y="865"/>
                  <a:pt x="1467" y="860"/>
                </a:cubicBezTo>
                <a:cubicBezTo>
                  <a:pt x="1451" y="852"/>
                  <a:pt x="1400" y="873"/>
                  <a:pt x="1381" y="870"/>
                </a:cubicBezTo>
                <a:cubicBezTo>
                  <a:pt x="1360" y="869"/>
                  <a:pt x="1356" y="861"/>
                  <a:pt x="1343" y="856"/>
                </a:cubicBezTo>
                <a:cubicBezTo>
                  <a:pt x="1327" y="858"/>
                  <a:pt x="1316" y="833"/>
                  <a:pt x="1301" y="840"/>
                </a:cubicBezTo>
                <a:cubicBezTo>
                  <a:pt x="1288" y="846"/>
                  <a:pt x="1282" y="877"/>
                  <a:pt x="1279" y="890"/>
                </a:cubicBezTo>
                <a:cubicBezTo>
                  <a:pt x="1269" y="926"/>
                  <a:pt x="1264" y="988"/>
                  <a:pt x="1231" y="1010"/>
                </a:cubicBezTo>
                <a:cubicBezTo>
                  <a:pt x="1226" y="1026"/>
                  <a:pt x="1211" y="1054"/>
                  <a:pt x="1227" y="1080"/>
                </a:cubicBezTo>
                <a:cubicBezTo>
                  <a:pt x="1231" y="1092"/>
                  <a:pt x="1241" y="1084"/>
                  <a:pt x="1255" y="1086"/>
                </a:cubicBezTo>
                <a:cubicBezTo>
                  <a:pt x="1269" y="1089"/>
                  <a:pt x="1297" y="1090"/>
                  <a:pt x="1309" y="1100"/>
                </a:cubicBezTo>
                <a:cubicBezTo>
                  <a:pt x="1319" y="1150"/>
                  <a:pt x="1313" y="1103"/>
                  <a:pt x="1325" y="1144"/>
                </a:cubicBezTo>
                <a:cubicBezTo>
                  <a:pt x="1329" y="1156"/>
                  <a:pt x="1339" y="1178"/>
                  <a:pt x="1339" y="1178"/>
                </a:cubicBezTo>
                <a:cubicBezTo>
                  <a:pt x="1341" y="1188"/>
                  <a:pt x="1363" y="1172"/>
                  <a:pt x="1367" y="1198"/>
                </a:cubicBezTo>
                <a:cubicBezTo>
                  <a:pt x="1372" y="1204"/>
                  <a:pt x="1370" y="1208"/>
                  <a:pt x="1367" y="1212"/>
                </a:cubicBezTo>
                <a:cubicBezTo>
                  <a:pt x="1364" y="1216"/>
                  <a:pt x="1357" y="1210"/>
                  <a:pt x="1351" y="1220"/>
                </a:cubicBezTo>
                <a:cubicBezTo>
                  <a:pt x="1345" y="1230"/>
                  <a:pt x="1326" y="1253"/>
                  <a:pt x="1329" y="1270"/>
                </a:cubicBezTo>
                <a:cubicBezTo>
                  <a:pt x="1332" y="1287"/>
                  <a:pt x="1358" y="1313"/>
                  <a:pt x="1369" y="1324"/>
                </a:cubicBezTo>
                <a:cubicBezTo>
                  <a:pt x="1379" y="1335"/>
                  <a:pt x="1391" y="1330"/>
                  <a:pt x="1397" y="1334"/>
                </a:cubicBezTo>
                <a:cubicBezTo>
                  <a:pt x="1403" y="1338"/>
                  <a:pt x="1405" y="1344"/>
                  <a:pt x="1405" y="1350"/>
                </a:cubicBezTo>
                <a:cubicBezTo>
                  <a:pt x="1405" y="1356"/>
                  <a:pt x="1406" y="1361"/>
                  <a:pt x="1397" y="1370"/>
                </a:cubicBezTo>
                <a:cubicBezTo>
                  <a:pt x="1388" y="1379"/>
                  <a:pt x="1370" y="1401"/>
                  <a:pt x="1349" y="1406"/>
                </a:cubicBezTo>
                <a:cubicBezTo>
                  <a:pt x="1328" y="1409"/>
                  <a:pt x="1291" y="1402"/>
                  <a:pt x="1269" y="1398"/>
                </a:cubicBezTo>
                <a:cubicBezTo>
                  <a:pt x="1248" y="1392"/>
                  <a:pt x="1235" y="1379"/>
                  <a:pt x="1225" y="1370"/>
                </a:cubicBezTo>
                <a:cubicBezTo>
                  <a:pt x="1212" y="1360"/>
                  <a:pt x="1226" y="1351"/>
                  <a:pt x="1209" y="1346"/>
                </a:cubicBezTo>
                <a:cubicBezTo>
                  <a:pt x="1196" y="1343"/>
                  <a:pt x="1159" y="1353"/>
                  <a:pt x="1145" y="1352"/>
                </a:cubicBezTo>
                <a:cubicBezTo>
                  <a:pt x="1131" y="1351"/>
                  <a:pt x="1131" y="1343"/>
                  <a:pt x="1123" y="1340"/>
                </a:cubicBezTo>
                <a:cubicBezTo>
                  <a:pt x="1117" y="1335"/>
                  <a:pt x="1101" y="1344"/>
                  <a:pt x="1095" y="1336"/>
                </a:cubicBezTo>
                <a:cubicBezTo>
                  <a:pt x="1089" y="1328"/>
                  <a:pt x="1095" y="1303"/>
                  <a:pt x="1087" y="1292"/>
                </a:cubicBezTo>
                <a:cubicBezTo>
                  <a:pt x="1075" y="1282"/>
                  <a:pt x="1058" y="1277"/>
                  <a:pt x="1045" y="1268"/>
                </a:cubicBezTo>
                <a:cubicBezTo>
                  <a:pt x="1033" y="1264"/>
                  <a:pt x="1024" y="1261"/>
                  <a:pt x="1015" y="1262"/>
                </a:cubicBezTo>
                <a:cubicBezTo>
                  <a:pt x="1007" y="1265"/>
                  <a:pt x="1008" y="1282"/>
                  <a:pt x="995" y="1288"/>
                </a:cubicBezTo>
                <a:cubicBezTo>
                  <a:pt x="981" y="1293"/>
                  <a:pt x="939" y="1296"/>
                  <a:pt x="939" y="1296"/>
                </a:cubicBezTo>
                <a:cubicBezTo>
                  <a:pt x="905" y="1340"/>
                  <a:pt x="937" y="1321"/>
                  <a:pt x="919" y="1358"/>
                </a:cubicBezTo>
                <a:cubicBezTo>
                  <a:pt x="913" y="1380"/>
                  <a:pt x="922" y="1419"/>
                  <a:pt x="913" y="1436"/>
                </a:cubicBezTo>
                <a:cubicBezTo>
                  <a:pt x="906" y="1450"/>
                  <a:pt x="886" y="1438"/>
                  <a:pt x="875" y="1444"/>
                </a:cubicBezTo>
                <a:cubicBezTo>
                  <a:pt x="866" y="1451"/>
                  <a:pt x="851" y="1466"/>
                  <a:pt x="847" y="1474"/>
                </a:cubicBezTo>
                <a:cubicBezTo>
                  <a:pt x="838" y="1484"/>
                  <a:pt x="827" y="1481"/>
                  <a:pt x="823" y="1506"/>
                </a:cubicBezTo>
                <a:cubicBezTo>
                  <a:pt x="809" y="1549"/>
                  <a:pt x="801" y="1556"/>
                  <a:pt x="825" y="1624"/>
                </a:cubicBezTo>
                <a:cubicBezTo>
                  <a:pt x="819" y="1648"/>
                  <a:pt x="803" y="1622"/>
                  <a:pt x="789" y="1632"/>
                </a:cubicBezTo>
                <a:cubicBezTo>
                  <a:pt x="782" y="1639"/>
                  <a:pt x="793" y="1658"/>
                  <a:pt x="785" y="1666"/>
                </a:cubicBezTo>
                <a:cubicBezTo>
                  <a:pt x="777" y="1674"/>
                  <a:pt x="751" y="1677"/>
                  <a:pt x="739" y="1682"/>
                </a:cubicBezTo>
                <a:cubicBezTo>
                  <a:pt x="727" y="1685"/>
                  <a:pt x="734" y="1697"/>
                  <a:pt x="711" y="1696"/>
                </a:cubicBezTo>
                <a:cubicBezTo>
                  <a:pt x="699" y="1698"/>
                  <a:pt x="681" y="1690"/>
                  <a:pt x="665" y="1694"/>
                </a:cubicBezTo>
                <a:cubicBezTo>
                  <a:pt x="649" y="1698"/>
                  <a:pt x="624" y="1725"/>
                  <a:pt x="613" y="1722"/>
                </a:cubicBezTo>
                <a:cubicBezTo>
                  <a:pt x="602" y="1719"/>
                  <a:pt x="608" y="1695"/>
                  <a:pt x="601" y="1676"/>
                </a:cubicBezTo>
                <a:cubicBezTo>
                  <a:pt x="585" y="1670"/>
                  <a:pt x="576" y="1625"/>
                  <a:pt x="569" y="1610"/>
                </a:cubicBezTo>
                <a:cubicBezTo>
                  <a:pt x="539" y="1549"/>
                  <a:pt x="551" y="1544"/>
                  <a:pt x="515" y="1516"/>
                </a:cubicBezTo>
                <a:cubicBezTo>
                  <a:pt x="481" y="1474"/>
                  <a:pt x="472" y="1401"/>
                  <a:pt x="467" y="1396"/>
                </a:cubicBezTo>
                <a:cubicBezTo>
                  <a:pt x="452" y="1381"/>
                  <a:pt x="461" y="1342"/>
                  <a:pt x="443" y="1330"/>
                </a:cubicBezTo>
                <a:cubicBezTo>
                  <a:pt x="433" y="1320"/>
                  <a:pt x="418" y="1320"/>
                  <a:pt x="407" y="1322"/>
                </a:cubicBezTo>
                <a:cubicBezTo>
                  <a:pt x="396" y="1324"/>
                  <a:pt x="385" y="1342"/>
                  <a:pt x="377" y="1344"/>
                </a:cubicBezTo>
                <a:cubicBezTo>
                  <a:pt x="369" y="1346"/>
                  <a:pt x="366" y="1355"/>
                  <a:pt x="361" y="1332"/>
                </a:cubicBezTo>
                <a:cubicBezTo>
                  <a:pt x="356" y="1309"/>
                  <a:pt x="354" y="1229"/>
                  <a:pt x="347" y="1204"/>
                </a:cubicBezTo>
                <a:cubicBezTo>
                  <a:pt x="342" y="1174"/>
                  <a:pt x="321" y="1212"/>
                  <a:pt x="319" y="1184"/>
                </a:cubicBezTo>
                <a:cubicBezTo>
                  <a:pt x="314" y="1173"/>
                  <a:pt x="324" y="1150"/>
                  <a:pt x="319" y="1140"/>
                </a:cubicBezTo>
                <a:cubicBezTo>
                  <a:pt x="314" y="1130"/>
                  <a:pt x="300" y="1124"/>
                  <a:pt x="291" y="1122"/>
                </a:cubicBezTo>
                <a:cubicBezTo>
                  <a:pt x="282" y="1112"/>
                  <a:pt x="273" y="1121"/>
                  <a:pt x="265" y="1128"/>
                </a:cubicBezTo>
                <a:cubicBezTo>
                  <a:pt x="257" y="1135"/>
                  <a:pt x="254" y="1157"/>
                  <a:pt x="245" y="1166"/>
                </a:cubicBezTo>
                <a:cubicBezTo>
                  <a:pt x="235" y="1178"/>
                  <a:pt x="217" y="1199"/>
                  <a:pt x="209" y="1184"/>
                </a:cubicBezTo>
                <a:cubicBezTo>
                  <a:pt x="201" y="1169"/>
                  <a:pt x="196" y="1122"/>
                  <a:pt x="199" y="1076"/>
                </a:cubicBezTo>
                <a:cubicBezTo>
                  <a:pt x="189" y="1017"/>
                  <a:pt x="210" y="964"/>
                  <a:pt x="229" y="908"/>
                </a:cubicBezTo>
                <a:cubicBezTo>
                  <a:pt x="234" y="871"/>
                  <a:pt x="245" y="878"/>
                  <a:pt x="237" y="840"/>
                </a:cubicBezTo>
                <a:cubicBezTo>
                  <a:pt x="229" y="811"/>
                  <a:pt x="195" y="765"/>
                  <a:pt x="181" y="736"/>
                </a:cubicBezTo>
                <a:cubicBezTo>
                  <a:pt x="166" y="707"/>
                  <a:pt x="157" y="683"/>
                  <a:pt x="151" y="668"/>
                </a:cubicBezTo>
                <a:cubicBezTo>
                  <a:pt x="145" y="653"/>
                  <a:pt x="137" y="664"/>
                  <a:pt x="145" y="644"/>
                </a:cubicBezTo>
                <a:cubicBezTo>
                  <a:pt x="153" y="624"/>
                  <a:pt x="192" y="570"/>
                  <a:pt x="199" y="548"/>
                </a:cubicBezTo>
                <a:cubicBezTo>
                  <a:pt x="197" y="532"/>
                  <a:pt x="193" y="526"/>
                  <a:pt x="185" y="512"/>
                </a:cubicBezTo>
                <a:cubicBezTo>
                  <a:pt x="178" y="500"/>
                  <a:pt x="169" y="484"/>
                  <a:pt x="157" y="476"/>
                </a:cubicBezTo>
                <a:cubicBezTo>
                  <a:pt x="143" y="467"/>
                  <a:pt x="150" y="440"/>
                  <a:pt x="139" y="422"/>
                </a:cubicBezTo>
                <a:cubicBezTo>
                  <a:pt x="128" y="405"/>
                  <a:pt x="117" y="380"/>
                  <a:pt x="113" y="360"/>
                </a:cubicBezTo>
                <a:cubicBezTo>
                  <a:pt x="112" y="355"/>
                  <a:pt x="66" y="306"/>
                  <a:pt x="61" y="296"/>
                </a:cubicBezTo>
                <a:cubicBezTo>
                  <a:pt x="54" y="278"/>
                  <a:pt x="22" y="294"/>
                  <a:pt x="13" y="280"/>
                </a:cubicBezTo>
                <a:cubicBezTo>
                  <a:pt x="4" y="266"/>
                  <a:pt x="5" y="228"/>
                  <a:pt x="7" y="212"/>
                </a:cubicBezTo>
                <a:cubicBezTo>
                  <a:pt x="0" y="193"/>
                  <a:pt x="21" y="191"/>
                  <a:pt x="27" y="184"/>
                </a:cubicBezTo>
                <a:cubicBezTo>
                  <a:pt x="33" y="177"/>
                  <a:pt x="38" y="180"/>
                  <a:pt x="41" y="172"/>
                </a:cubicBezTo>
                <a:cubicBezTo>
                  <a:pt x="46" y="153"/>
                  <a:pt x="38" y="159"/>
                  <a:pt x="43" y="136"/>
                </a:cubicBezTo>
                <a:cubicBezTo>
                  <a:pt x="46" y="128"/>
                  <a:pt x="62" y="138"/>
                  <a:pt x="61" y="126"/>
                </a:cubicBezTo>
                <a:cubicBezTo>
                  <a:pt x="60" y="114"/>
                  <a:pt x="42" y="79"/>
                  <a:pt x="39" y="62"/>
                </a:cubicBezTo>
                <a:cubicBezTo>
                  <a:pt x="36" y="45"/>
                  <a:pt x="42" y="33"/>
                  <a:pt x="45" y="26"/>
                </a:cubicBezTo>
                <a:cubicBezTo>
                  <a:pt x="48" y="19"/>
                  <a:pt x="35" y="20"/>
                  <a:pt x="57" y="22"/>
                </a:cubicBezTo>
                <a:cubicBezTo>
                  <a:pt x="181" y="0"/>
                  <a:pt x="145" y="33"/>
                  <a:pt x="177" y="38"/>
                </a:cubicBezTo>
                <a:cubicBezTo>
                  <a:pt x="201" y="45"/>
                  <a:pt x="186" y="64"/>
                  <a:pt x="195" y="72"/>
                </a:cubicBezTo>
                <a:cubicBezTo>
                  <a:pt x="201" y="79"/>
                  <a:pt x="209" y="75"/>
                  <a:pt x="215" y="78"/>
                </a:cubicBezTo>
                <a:cubicBezTo>
                  <a:pt x="221" y="81"/>
                  <a:pt x="228" y="79"/>
                  <a:pt x="231" y="88"/>
                </a:cubicBezTo>
                <a:cubicBezTo>
                  <a:pt x="235" y="97"/>
                  <a:pt x="226" y="101"/>
                  <a:pt x="233" y="134"/>
                </a:cubicBezTo>
                <a:cubicBezTo>
                  <a:pt x="236" y="146"/>
                  <a:pt x="248" y="150"/>
                  <a:pt x="251" y="160"/>
                </a:cubicBezTo>
                <a:cubicBezTo>
                  <a:pt x="254" y="170"/>
                  <a:pt x="245" y="181"/>
                  <a:pt x="249" y="192"/>
                </a:cubicBezTo>
                <a:cubicBezTo>
                  <a:pt x="253" y="203"/>
                  <a:pt x="263" y="219"/>
                  <a:pt x="275" y="226"/>
                </a:cubicBezTo>
                <a:cubicBezTo>
                  <a:pt x="287" y="233"/>
                  <a:pt x="311" y="230"/>
                  <a:pt x="319" y="236"/>
                </a:cubicBezTo>
                <a:cubicBezTo>
                  <a:pt x="332" y="241"/>
                  <a:pt x="295" y="250"/>
                  <a:pt x="321" y="262"/>
                </a:cubicBezTo>
                <a:cubicBezTo>
                  <a:pt x="327" y="270"/>
                  <a:pt x="342" y="283"/>
                  <a:pt x="357" y="284"/>
                </a:cubicBezTo>
                <a:cubicBezTo>
                  <a:pt x="372" y="285"/>
                  <a:pt x="393" y="260"/>
                  <a:pt x="409" y="266"/>
                </a:cubicBezTo>
                <a:cubicBezTo>
                  <a:pt x="425" y="272"/>
                  <a:pt x="440" y="311"/>
                  <a:pt x="453" y="320"/>
                </a:cubicBezTo>
                <a:cubicBezTo>
                  <a:pt x="465" y="330"/>
                  <a:pt x="455" y="318"/>
                  <a:pt x="487" y="318"/>
                </a:cubicBezTo>
                <a:cubicBezTo>
                  <a:pt x="491" y="325"/>
                  <a:pt x="476" y="354"/>
                  <a:pt x="477" y="362"/>
                </a:cubicBezTo>
                <a:cubicBezTo>
                  <a:pt x="478" y="370"/>
                  <a:pt x="489" y="368"/>
                  <a:pt x="495" y="368"/>
                </a:cubicBezTo>
                <a:cubicBezTo>
                  <a:pt x="501" y="368"/>
                  <a:pt x="506" y="370"/>
                  <a:pt x="511" y="364"/>
                </a:cubicBezTo>
                <a:cubicBezTo>
                  <a:pt x="516" y="358"/>
                  <a:pt x="511" y="334"/>
                  <a:pt x="525" y="330"/>
                </a:cubicBezTo>
                <a:cubicBezTo>
                  <a:pt x="539" y="326"/>
                  <a:pt x="577" y="343"/>
                  <a:pt x="593" y="340"/>
                </a:cubicBezTo>
                <a:cubicBezTo>
                  <a:pt x="609" y="337"/>
                  <a:pt x="615" y="330"/>
                  <a:pt x="621" y="314"/>
                </a:cubicBezTo>
                <a:cubicBezTo>
                  <a:pt x="630" y="300"/>
                  <a:pt x="619" y="263"/>
                  <a:pt x="627" y="246"/>
                </a:cubicBezTo>
                <a:cubicBezTo>
                  <a:pt x="632" y="231"/>
                  <a:pt x="644" y="232"/>
                  <a:pt x="651" y="226"/>
                </a:cubicBezTo>
                <a:cubicBezTo>
                  <a:pt x="658" y="220"/>
                  <a:pt x="660" y="216"/>
                  <a:pt x="667" y="212"/>
                </a:cubicBezTo>
                <a:cubicBezTo>
                  <a:pt x="674" y="208"/>
                  <a:pt x="687" y="205"/>
                  <a:pt x="695" y="200"/>
                </a:cubicBezTo>
                <a:cubicBezTo>
                  <a:pt x="701" y="194"/>
                  <a:pt x="706" y="190"/>
                  <a:pt x="713" y="184"/>
                </a:cubicBezTo>
                <a:cubicBezTo>
                  <a:pt x="717" y="177"/>
                  <a:pt x="706" y="145"/>
                  <a:pt x="717" y="156"/>
                </a:cubicBezTo>
                <a:cubicBezTo>
                  <a:pt x="734" y="182"/>
                  <a:pt x="767" y="220"/>
                  <a:pt x="781" y="248"/>
                </a:cubicBezTo>
                <a:cubicBezTo>
                  <a:pt x="784" y="254"/>
                  <a:pt x="778" y="235"/>
                  <a:pt x="775" y="230"/>
                </a:cubicBezTo>
                <a:cubicBezTo>
                  <a:pt x="770" y="221"/>
                  <a:pt x="761" y="210"/>
                  <a:pt x="755" y="202"/>
                </a:cubicBezTo>
                <a:cubicBezTo>
                  <a:pt x="750" y="188"/>
                  <a:pt x="750" y="185"/>
                  <a:pt x="741" y="174"/>
                </a:cubicBezTo>
                <a:cubicBezTo>
                  <a:pt x="734" y="166"/>
                  <a:pt x="717" y="159"/>
                  <a:pt x="707" y="154"/>
                </a:cubicBezTo>
                <a:close/>
              </a:path>
            </a:pathLst>
          </a:custGeom>
          <a:noFill/>
          <a:ln w="9525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37" name="未知">
            <a:extLst>
              <a:ext uri="{FF2B5EF4-FFF2-40B4-BE49-F238E27FC236}">
                <a16:creationId xmlns:a16="http://schemas.microsoft.com/office/drawing/2014/main" id="{DBE6A2C9-4F92-4F3B-8904-D6919EF74510}"/>
              </a:ext>
            </a:extLst>
          </p:cNvPr>
          <p:cNvSpPr>
            <a:spLocks/>
          </p:cNvSpPr>
          <p:nvPr/>
        </p:nvSpPr>
        <p:spPr bwMode="auto">
          <a:xfrm>
            <a:off x="4098925" y="3335338"/>
            <a:ext cx="1444625" cy="1336675"/>
          </a:xfrm>
          <a:custGeom>
            <a:avLst/>
            <a:gdLst>
              <a:gd name="T0" fmla="*/ 1022350 w 910"/>
              <a:gd name="T1" fmla="*/ 14288 h 842"/>
              <a:gd name="T2" fmla="*/ 1155700 w 910"/>
              <a:gd name="T3" fmla="*/ 133350 h 842"/>
              <a:gd name="T4" fmla="*/ 1241425 w 910"/>
              <a:gd name="T5" fmla="*/ 142875 h 842"/>
              <a:gd name="T6" fmla="*/ 1320800 w 910"/>
              <a:gd name="T7" fmla="*/ 209550 h 842"/>
              <a:gd name="T8" fmla="*/ 1435100 w 910"/>
              <a:gd name="T9" fmla="*/ 346075 h 842"/>
              <a:gd name="T10" fmla="*/ 1355725 w 910"/>
              <a:gd name="T11" fmla="*/ 466725 h 842"/>
              <a:gd name="T12" fmla="*/ 1239838 w 910"/>
              <a:gd name="T13" fmla="*/ 500063 h 842"/>
              <a:gd name="T14" fmla="*/ 1130300 w 910"/>
              <a:gd name="T15" fmla="*/ 546100 h 842"/>
              <a:gd name="T16" fmla="*/ 1069975 w 910"/>
              <a:gd name="T17" fmla="*/ 528638 h 842"/>
              <a:gd name="T18" fmla="*/ 993775 w 910"/>
              <a:gd name="T19" fmla="*/ 561975 h 842"/>
              <a:gd name="T20" fmla="*/ 946150 w 910"/>
              <a:gd name="T21" fmla="*/ 612775 h 842"/>
              <a:gd name="T22" fmla="*/ 946150 w 910"/>
              <a:gd name="T23" fmla="*/ 714375 h 842"/>
              <a:gd name="T24" fmla="*/ 936625 w 910"/>
              <a:gd name="T25" fmla="*/ 781050 h 842"/>
              <a:gd name="T26" fmla="*/ 1022350 w 910"/>
              <a:gd name="T27" fmla="*/ 942975 h 842"/>
              <a:gd name="T28" fmla="*/ 1177925 w 910"/>
              <a:gd name="T29" fmla="*/ 1147763 h 842"/>
              <a:gd name="T30" fmla="*/ 1131888 w 910"/>
              <a:gd name="T31" fmla="*/ 1231900 h 842"/>
              <a:gd name="T32" fmla="*/ 1036638 w 910"/>
              <a:gd name="T33" fmla="*/ 1262063 h 842"/>
              <a:gd name="T34" fmla="*/ 946150 w 910"/>
              <a:gd name="T35" fmla="*/ 1198563 h 842"/>
              <a:gd name="T36" fmla="*/ 889000 w 910"/>
              <a:gd name="T37" fmla="*/ 1095375 h 842"/>
              <a:gd name="T38" fmla="*/ 822325 w 910"/>
              <a:gd name="T39" fmla="*/ 1047750 h 842"/>
              <a:gd name="T40" fmla="*/ 727075 w 910"/>
              <a:gd name="T41" fmla="*/ 1014413 h 842"/>
              <a:gd name="T42" fmla="*/ 601663 w 910"/>
              <a:gd name="T43" fmla="*/ 1052513 h 842"/>
              <a:gd name="T44" fmla="*/ 498475 w 910"/>
              <a:gd name="T45" fmla="*/ 1150938 h 842"/>
              <a:gd name="T46" fmla="*/ 449263 w 910"/>
              <a:gd name="T47" fmla="*/ 1089025 h 842"/>
              <a:gd name="T48" fmla="*/ 368300 w 910"/>
              <a:gd name="T49" fmla="*/ 1146175 h 842"/>
              <a:gd name="T50" fmla="*/ 303213 w 910"/>
              <a:gd name="T51" fmla="*/ 1143000 h 842"/>
              <a:gd name="T52" fmla="*/ 234950 w 910"/>
              <a:gd name="T53" fmla="*/ 1065213 h 842"/>
              <a:gd name="T54" fmla="*/ 165100 w 910"/>
              <a:gd name="T55" fmla="*/ 974725 h 842"/>
              <a:gd name="T56" fmla="*/ 26988 w 910"/>
              <a:gd name="T57" fmla="*/ 900113 h 842"/>
              <a:gd name="T58" fmla="*/ 3175 w 910"/>
              <a:gd name="T59" fmla="*/ 814388 h 842"/>
              <a:gd name="T60" fmla="*/ 69850 w 910"/>
              <a:gd name="T61" fmla="*/ 704850 h 842"/>
              <a:gd name="T62" fmla="*/ 153988 w 910"/>
              <a:gd name="T63" fmla="*/ 503238 h 842"/>
              <a:gd name="T64" fmla="*/ 250825 w 910"/>
              <a:gd name="T65" fmla="*/ 560388 h 842"/>
              <a:gd name="T66" fmla="*/ 458788 w 910"/>
              <a:gd name="T67" fmla="*/ 627063 h 842"/>
              <a:gd name="T68" fmla="*/ 606425 w 910"/>
              <a:gd name="T69" fmla="*/ 484188 h 842"/>
              <a:gd name="T70" fmla="*/ 717550 w 910"/>
              <a:gd name="T71" fmla="*/ 438150 h 842"/>
              <a:gd name="T72" fmla="*/ 758825 w 910"/>
              <a:gd name="T73" fmla="*/ 365125 h 842"/>
              <a:gd name="T74" fmla="*/ 820738 w 910"/>
              <a:gd name="T75" fmla="*/ 347663 h 842"/>
              <a:gd name="T76" fmla="*/ 854075 w 910"/>
              <a:gd name="T77" fmla="*/ 257175 h 842"/>
              <a:gd name="T78" fmla="*/ 922338 w 910"/>
              <a:gd name="T79" fmla="*/ 228600 h 842"/>
              <a:gd name="T80" fmla="*/ 920750 w 910"/>
              <a:gd name="T81" fmla="*/ 142875 h 842"/>
              <a:gd name="T82" fmla="*/ 887413 w 910"/>
              <a:gd name="T83" fmla="*/ 71438 h 842"/>
              <a:gd name="T84" fmla="*/ 927100 w 910"/>
              <a:gd name="T85" fmla="*/ 0 h 842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10" h="842">
                <a:moveTo>
                  <a:pt x="584" y="0"/>
                </a:moveTo>
                <a:cubicBezTo>
                  <a:pt x="604" y="2"/>
                  <a:pt x="625" y="3"/>
                  <a:pt x="644" y="9"/>
                </a:cubicBezTo>
                <a:cubicBezTo>
                  <a:pt x="652" y="11"/>
                  <a:pt x="688" y="49"/>
                  <a:pt x="700" y="57"/>
                </a:cubicBezTo>
                <a:cubicBezTo>
                  <a:pt x="716" y="70"/>
                  <a:pt x="714" y="78"/>
                  <a:pt x="728" y="84"/>
                </a:cubicBezTo>
                <a:cubicBezTo>
                  <a:pt x="739" y="88"/>
                  <a:pt x="758" y="82"/>
                  <a:pt x="767" y="83"/>
                </a:cubicBezTo>
                <a:cubicBezTo>
                  <a:pt x="776" y="84"/>
                  <a:pt x="777" y="85"/>
                  <a:pt x="782" y="90"/>
                </a:cubicBezTo>
                <a:cubicBezTo>
                  <a:pt x="787" y="93"/>
                  <a:pt x="787" y="105"/>
                  <a:pt x="796" y="111"/>
                </a:cubicBezTo>
                <a:cubicBezTo>
                  <a:pt x="804" y="118"/>
                  <a:pt x="823" y="116"/>
                  <a:pt x="832" y="132"/>
                </a:cubicBezTo>
                <a:cubicBezTo>
                  <a:pt x="853" y="156"/>
                  <a:pt x="860" y="150"/>
                  <a:pt x="872" y="162"/>
                </a:cubicBezTo>
                <a:cubicBezTo>
                  <a:pt x="886" y="176"/>
                  <a:pt x="890" y="177"/>
                  <a:pt x="904" y="218"/>
                </a:cubicBezTo>
                <a:cubicBezTo>
                  <a:pt x="902" y="236"/>
                  <a:pt x="910" y="240"/>
                  <a:pt x="878" y="266"/>
                </a:cubicBezTo>
                <a:cubicBezTo>
                  <a:pt x="871" y="279"/>
                  <a:pt x="867" y="288"/>
                  <a:pt x="854" y="294"/>
                </a:cubicBezTo>
                <a:cubicBezTo>
                  <a:pt x="844" y="301"/>
                  <a:pt x="829" y="312"/>
                  <a:pt x="817" y="315"/>
                </a:cubicBezTo>
                <a:cubicBezTo>
                  <a:pt x="805" y="318"/>
                  <a:pt x="793" y="312"/>
                  <a:pt x="781" y="315"/>
                </a:cubicBezTo>
                <a:cubicBezTo>
                  <a:pt x="769" y="318"/>
                  <a:pt x="753" y="328"/>
                  <a:pt x="742" y="333"/>
                </a:cubicBezTo>
                <a:cubicBezTo>
                  <a:pt x="731" y="338"/>
                  <a:pt x="719" y="344"/>
                  <a:pt x="712" y="344"/>
                </a:cubicBezTo>
                <a:cubicBezTo>
                  <a:pt x="705" y="344"/>
                  <a:pt x="704" y="338"/>
                  <a:pt x="698" y="336"/>
                </a:cubicBezTo>
                <a:cubicBezTo>
                  <a:pt x="692" y="336"/>
                  <a:pt x="686" y="330"/>
                  <a:pt x="674" y="333"/>
                </a:cubicBezTo>
                <a:cubicBezTo>
                  <a:pt x="666" y="335"/>
                  <a:pt x="658" y="344"/>
                  <a:pt x="650" y="347"/>
                </a:cubicBezTo>
                <a:cubicBezTo>
                  <a:pt x="642" y="350"/>
                  <a:pt x="633" y="352"/>
                  <a:pt x="626" y="354"/>
                </a:cubicBezTo>
                <a:cubicBezTo>
                  <a:pt x="619" y="357"/>
                  <a:pt x="613" y="354"/>
                  <a:pt x="608" y="359"/>
                </a:cubicBezTo>
                <a:cubicBezTo>
                  <a:pt x="603" y="364"/>
                  <a:pt x="597" y="374"/>
                  <a:pt x="596" y="386"/>
                </a:cubicBezTo>
                <a:cubicBezTo>
                  <a:pt x="593" y="397"/>
                  <a:pt x="603" y="416"/>
                  <a:pt x="602" y="434"/>
                </a:cubicBezTo>
                <a:cubicBezTo>
                  <a:pt x="602" y="445"/>
                  <a:pt x="599" y="444"/>
                  <a:pt x="596" y="450"/>
                </a:cubicBezTo>
                <a:cubicBezTo>
                  <a:pt x="593" y="456"/>
                  <a:pt x="585" y="463"/>
                  <a:pt x="584" y="470"/>
                </a:cubicBezTo>
                <a:cubicBezTo>
                  <a:pt x="583" y="477"/>
                  <a:pt x="585" y="486"/>
                  <a:pt x="590" y="492"/>
                </a:cubicBezTo>
                <a:cubicBezTo>
                  <a:pt x="593" y="506"/>
                  <a:pt x="608" y="494"/>
                  <a:pt x="614" y="507"/>
                </a:cubicBezTo>
                <a:cubicBezTo>
                  <a:pt x="677" y="542"/>
                  <a:pt x="636" y="571"/>
                  <a:pt x="644" y="594"/>
                </a:cubicBezTo>
                <a:cubicBezTo>
                  <a:pt x="649" y="609"/>
                  <a:pt x="679" y="596"/>
                  <a:pt x="718" y="641"/>
                </a:cubicBezTo>
                <a:cubicBezTo>
                  <a:pt x="748" y="705"/>
                  <a:pt x="733" y="697"/>
                  <a:pt x="742" y="723"/>
                </a:cubicBezTo>
                <a:cubicBezTo>
                  <a:pt x="744" y="742"/>
                  <a:pt x="739" y="764"/>
                  <a:pt x="734" y="773"/>
                </a:cubicBezTo>
                <a:cubicBezTo>
                  <a:pt x="729" y="782"/>
                  <a:pt x="719" y="771"/>
                  <a:pt x="713" y="776"/>
                </a:cubicBezTo>
                <a:cubicBezTo>
                  <a:pt x="707" y="781"/>
                  <a:pt x="705" y="803"/>
                  <a:pt x="695" y="806"/>
                </a:cubicBezTo>
                <a:cubicBezTo>
                  <a:pt x="695" y="818"/>
                  <a:pt x="688" y="842"/>
                  <a:pt x="653" y="795"/>
                </a:cubicBezTo>
                <a:cubicBezTo>
                  <a:pt x="643" y="792"/>
                  <a:pt x="623" y="775"/>
                  <a:pt x="620" y="768"/>
                </a:cubicBezTo>
                <a:cubicBezTo>
                  <a:pt x="612" y="759"/>
                  <a:pt x="604" y="765"/>
                  <a:pt x="596" y="755"/>
                </a:cubicBezTo>
                <a:cubicBezTo>
                  <a:pt x="588" y="744"/>
                  <a:pt x="577" y="715"/>
                  <a:pt x="571" y="704"/>
                </a:cubicBezTo>
                <a:cubicBezTo>
                  <a:pt x="567" y="698"/>
                  <a:pt x="563" y="696"/>
                  <a:pt x="560" y="690"/>
                </a:cubicBezTo>
                <a:cubicBezTo>
                  <a:pt x="557" y="684"/>
                  <a:pt x="546" y="684"/>
                  <a:pt x="541" y="680"/>
                </a:cubicBezTo>
                <a:cubicBezTo>
                  <a:pt x="531" y="673"/>
                  <a:pt x="530" y="664"/>
                  <a:pt x="518" y="660"/>
                </a:cubicBezTo>
                <a:cubicBezTo>
                  <a:pt x="512" y="658"/>
                  <a:pt x="485" y="644"/>
                  <a:pt x="485" y="644"/>
                </a:cubicBezTo>
                <a:cubicBezTo>
                  <a:pt x="476" y="641"/>
                  <a:pt x="476" y="636"/>
                  <a:pt x="458" y="639"/>
                </a:cubicBezTo>
                <a:cubicBezTo>
                  <a:pt x="448" y="640"/>
                  <a:pt x="440" y="646"/>
                  <a:pt x="427" y="650"/>
                </a:cubicBezTo>
                <a:cubicBezTo>
                  <a:pt x="414" y="654"/>
                  <a:pt x="391" y="658"/>
                  <a:pt x="379" y="663"/>
                </a:cubicBezTo>
                <a:cubicBezTo>
                  <a:pt x="372" y="664"/>
                  <a:pt x="361" y="673"/>
                  <a:pt x="356" y="678"/>
                </a:cubicBezTo>
                <a:cubicBezTo>
                  <a:pt x="331" y="700"/>
                  <a:pt x="338" y="702"/>
                  <a:pt x="314" y="725"/>
                </a:cubicBezTo>
                <a:cubicBezTo>
                  <a:pt x="304" y="729"/>
                  <a:pt x="304" y="711"/>
                  <a:pt x="299" y="705"/>
                </a:cubicBezTo>
                <a:cubicBezTo>
                  <a:pt x="294" y="699"/>
                  <a:pt x="293" y="683"/>
                  <a:pt x="283" y="686"/>
                </a:cubicBezTo>
                <a:cubicBezTo>
                  <a:pt x="273" y="689"/>
                  <a:pt x="250" y="719"/>
                  <a:pt x="241" y="725"/>
                </a:cubicBezTo>
                <a:cubicBezTo>
                  <a:pt x="233" y="732"/>
                  <a:pt x="236" y="724"/>
                  <a:pt x="232" y="722"/>
                </a:cubicBezTo>
                <a:cubicBezTo>
                  <a:pt x="228" y="720"/>
                  <a:pt x="227" y="711"/>
                  <a:pt x="220" y="711"/>
                </a:cubicBezTo>
                <a:cubicBezTo>
                  <a:pt x="213" y="711"/>
                  <a:pt x="202" y="722"/>
                  <a:pt x="191" y="720"/>
                </a:cubicBezTo>
                <a:cubicBezTo>
                  <a:pt x="180" y="718"/>
                  <a:pt x="159" y="704"/>
                  <a:pt x="152" y="696"/>
                </a:cubicBezTo>
                <a:cubicBezTo>
                  <a:pt x="143" y="690"/>
                  <a:pt x="152" y="677"/>
                  <a:pt x="148" y="671"/>
                </a:cubicBezTo>
                <a:cubicBezTo>
                  <a:pt x="144" y="665"/>
                  <a:pt x="135" y="669"/>
                  <a:pt x="128" y="660"/>
                </a:cubicBezTo>
                <a:cubicBezTo>
                  <a:pt x="115" y="647"/>
                  <a:pt x="112" y="631"/>
                  <a:pt x="104" y="614"/>
                </a:cubicBezTo>
                <a:cubicBezTo>
                  <a:pt x="97" y="601"/>
                  <a:pt x="100" y="567"/>
                  <a:pt x="64" y="575"/>
                </a:cubicBezTo>
                <a:cubicBezTo>
                  <a:pt x="54" y="568"/>
                  <a:pt x="29" y="571"/>
                  <a:pt x="17" y="567"/>
                </a:cubicBezTo>
                <a:cubicBezTo>
                  <a:pt x="11" y="565"/>
                  <a:pt x="4" y="536"/>
                  <a:pt x="5" y="539"/>
                </a:cubicBezTo>
                <a:cubicBezTo>
                  <a:pt x="3" y="529"/>
                  <a:pt x="0" y="523"/>
                  <a:pt x="2" y="513"/>
                </a:cubicBezTo>
                <a:cubicBezTo>
                  <a:pt x="5" y="503"/>
                  <a:pt x="19" y="491"/>
                  <a:pt x="26" y="479"/>
                </a:cubicBezTo>
                <a:cubicBezTo>
                  <a:pt x="31" y="465"/>
                  <a:pt x="44" y="444"/>
                  <a:pt x="44" y="444"/>
                </a:cubicBezTo>
                <a:cubicBezTo>
                  <a:pt x="49" y="409"/>
                  <a:pt x="50" y="394"/>
                  <a:pt x="68" y="366"/>
                </a:cubicBezTo>
                <a:cubicBezTo>
                  <a:pt x="74" y="337"/>
                  <a:pt x="69" y="326"/>
                  <a:pt x="97" y="317"/>
                </a:cubicBezTo>
                <a:cubicBezTo>
                  <a:pt x="106" y="312"/>
                  <a:pt x="98" y="332"/>
                  <a:pt x="124" y="338"/>
                </a:cubicBezTo>
                <a:cubicBezTo>
                  <a:pt x="134" y="344"/>
                  <a:pt x="137" y="352"/>
                  <a:pt x="158" y="353"/>
                </a:cubicBezTo>
                <a:cubicBezTo>
                  <a:pt x="179" y="354"/>
                  <a:pt x="229" y="338"/>
                  <a:pt x="251" y="345"/>
                </a:cubicBezTo>
                <a:cubicBezTo>
                  <a:pt x="266" y="374"/>
                  <a:pt x="260" y="380"/>
                  <a:pt x="289" y="395"/>
                </a:cubicBezTo>
                <a:cubicBezTo>
                  <a:pt x="328" y="382"/>
                  <a:pt x="314" y="361"/>
                  <a:pt x="353" y="348"/>
                </a:cubicBezTo>
                <a:cubicBezTo>
                  <a:pt x="360" y="319"/>
                  <a:pt x="370" y="348"/>
                  <a:pt x="382" y="305"/>
                </a:cubicBezTo>
                <a:cubicBezTo>
                  <a:pt x="384" y="297"/>
                  <a:pt x="397" y="293"/>
                  <a:pt x="404" y="288"/>
                </a:cubicBezTo>
                <a:cubicBezTo>
                  <a:pt x="418" y="279"/>
                  <a:pt x="452" y="276"/>
                  <a:pt x="452" y="276"/>
                </a:cubicBezTo>
                <a:cubicBezTo>
                  <a:pt x="456" y="270"/>
                  <a:pt x="459" y="263"/>
                  <a:pt x="464" y="258"/>
                </a:cubicBezTo>
                <a:cubicBezTo>
                  <a:pt x="469" y="253"/>
                  <a:pt x="458" y="273"/>
                  <a:pt x="478" y="230"/>
                </a:cubicBezTo>
                <a:lnTo>
                  <a:pt x="499" y="216"/>
                </a:lnTo>
                <a:lnTo>
                  <a:pt x="517" y="219"/>
                </a:lnTo>
                <a:lnTo>
                  <a:pt x="524" y="192"/>
                </a:lnTo>
                <a:lnTo>
                  <a:pt x="538" y="162"/>
                </a:lnTo>
                <a:lnTo>
                  <a:pt x="560" y="150"/>
                </a:lnTo>
                <a:lnTo>
                  <a:pt x="581" y="144"/>
                </a:lnTo>
                <a:lnTo>
                  <a:pt x="587" y="114"/>
                </a:lnTo>
                <a:lnTo>
                  <a:pt x="580" y="90"/>
                </a:lnTo>
                <a:lnTo>
                  <a:pt x="551" y="63"/>
                </a:lnTo>
                <a:lnTo>
                  <a:pt x="559" y="45"/>
                </a:lnTo>
                <a:lnTo>
                  <a:pt x="581" y="20"/>
                </a:lnTo>
                <a:lnTo>
                  <a:pt x="584" y="0"/>
                </a:lnTo>
                <a:close/>
              </a:path>
            </a:pathLst>
          </a:custGeom>
          <a:noFill/>
          <a:ln w="9525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38" name="未知">
            <a:extLst>
              <a:ext uri="{FF2B5EF4-FFF2-40B4-BE49-F238E27FC236}">
                <a16:creationId xmlns:a16="http://schemas.microsoft.com/office/drawing/2014/main" id="{632CE998-5F28-438E-855D-631BF27B6C81}"/>
              </a:ext>
            </a:extLst>
          </p:cNvPr>
          <p:cNvSpPr>
            <a:spLocks/>
          </p:cNvSpPr>
          <p:nvPr/>
        </p:nvSpPr>
        <p:spPr bwMode="auto">
          <a:xfrm>
            <a:off x="5019675" y="2954338"/>
            <a:ext cx="2100263" cy="1393825"/>
          </a:xfrm>
          <a:custGeom>
            <a:avLst/>
            <a:gdLst>
              <a:gd name="T0" fmla="*/ 338138 w 1323"/>
              <a:gd name="T1" fmla="*/ 508000 h 878"/>
              <a:gd name="T2" fmla="*/ 328613 w 1323"/>
              <a:gd name="T3" fmla="*/ 419100 h 878"/>
              <a:gd name="T4" fmla="*/ 457200 w 1323"/>
              <a:gd name="T5" fmla="*/ 250825 h 878"/>
              <a:gd name="T6" fmla="*/ 444500 w 1323"/>
              <a:gd name="T7" fmla="*/ 160338 h 878"/>
              <a:gd name="T8" fmla="*/ 314325 w 1323"/>
              <a:gd name="T9" fmla="*/ 74613 h 878"/>
              <a:gd name="T10" fmla="*/ 396875 w 1323"/>
              <a:gd name="T11" fmla="*/ 28575 h 878"/>
              <a:gd name="T12" fmla="*/ 519113 w 1323"/>
              <a:gd name="T13" fmla="*/ 61913 h 878"/>
              <a:gd name="T14" fmla="*/ 681038 w 1323"/>
              <a:gd name="T15" fmla="*/ 47625 h 878"/>
              <a:gd name="T16" fmla="*/ 839788 w 1323"/>
              <a:gd name="T17" fmla="*/ 190500 h 878"/>
              <a:gd name="T18" fmla="*/ 1114425 w 1323"/>
              <a:gd name="T19" fmla="*/ 276225 h 878"/>
              <a:gd name="T20" fmla="*/ 1276350 w 1323"/>
              <a:gd name="T21" fmla="*/ 322263 h 878"/>
              <a:gd name="T22" fmla="*/ 1457325 w 1323"/>
              <a:gd name="T23" fmla="*/ 323850 h 878"/>
              <a:gd name="T24" fmla="*/ 1495425 w 1323"/>
              <a:gd name="T25" fmla="*/ 385763 h 878"/>
              <a:gd name="T26" fmla="*/ 1473200 w 1323"/>
              <a:gd name="T27" fmla="*/ 452438 h 878"/>
              <a:gd name="T28" fmla="*/ 1535113 w 1323"/>
              <a:gd name="T29" fmla="*/ 493713 h 878"/>
              <a:gd name="T30" fmla="*/ 1700213 w 1323"/>
              <a:gd name="T31" fmla="*/ 547688 h 878"/>
              <a:gd name="T32" fmla="*/ 1819275 w 1323"/>
              <a:gd name="T33" fmla="*/ 581025 h 878"/>
              <a:gd name="T34" fmla="*/ 1963738 w 1323"/>
              <a:gd name="T35" fmla="*/ 657225 h 878"/>
              <a:gd name="T36" fmla="*/ 2092325 w 1323"/>
              <a:gd name="T37" fmla="*/ 704850 h 878"/>
              <a:gd name="T38" fmla="*/ 2030413 w 1323"/>
              <a:gd name="T39" fmla="*/ 774700 h 878"/>
              <a:gd name="T40" fmla="*/ 2030413 w 1323"/>
              <a:gd name="T41" fmla="*/ 903288 h 878"/>
              <a:gd name="T42" fmla="*/ 2082800 w 1323"/>
              <a:gd name="T43" fmla="*/ 985838 h 878"/>
              <a:gd name="T44" fmla="*/ 2058988 w 1323"/>
              <a:gd name="T45" fmla="*/ 1095375 h 878"/>
              <a:gd name="T46" fmla="*/ 1914525 w 1323"/>
              <a:gd name="T47" fmla="*/ 1128713 h 878"/>
              <a:gd name="T48" fmla="*/ 1773238 w 1323"/>
              <a:gd name="T49" fmla="*/ 1250950 h 878"/>
              <a:gd name="T50" fmla="*/ 1657350 w 1323"/>
              <a:gd name="T51" fmla="*/ 1295400 h 878"/>
              <a:gd name="T52" fmla="*/ 1601788 w 1323"/>
              <a:gd name="T53" fmla="*/ 1327150 h 878"/>
              <a:gd name="T54" fmla="*/ 1535113 w 1323"/>
              <a:gd name="T55" fmla="*/ 1379538 h 878"/>
              <a:gd name="T56" fmla="*/ 1435100 w 1323"/>
              <a:gd name="T57" fmla="*/ 1338263 h 878"/>
              <a:gd name="T58" fmla="*/ 1423988 w 1323"/>
              <a:gd name="T59" fmla="*/ 1195388 h 878"/>
              <a:gd name="T60" fmla="*/ 1311275 w 1323"/>
              <a:gd name="T61" fmla="*/ 1223963 h 878"/>
              <a:gd name="T62" fmla="*/ 1254125 w 1323"/>
              <a:gd name="T63" fmla="*/ 1198563 h 878"/>
              <a:gd name="T64" fmla="*/ 1173163 w 1323"/>
              <a:gd name="T65" fmla="*/ 1208088 h 878"/>
              <a:gd name="T66" fmla="*/ 981075 w 1323"/>
              <a:gd name="T67" fmla="*/ 1203325 h 878"/>
              <a:gd name="T68" fmla="*/ 881063 w 1323"/>
              <a:gd name="T69" fmla="*/ 1127125 h 878"/>
              <a:gd name="T70" fmla="*/ 768350 w 1323"/>
              <a:gd name="T71" fmla="*/ 1114425 h 878"/>
              <a:gd name="T72" fmla="*/ 657225 w 1323"/>
              <a:gd name="T73" fmla="*/ 1098550 h 878"/>
              <a:gd name="T74" fmla="*/ 568325 w 1323"/>
              <a:gd name="T75" fmla="*/ 1123950 h 878"/>
              <a:gd name="T76" fmla="*/ 577850 w 1323"/>
              <a:gd name="T77" fmla="*/ 1212850 h 878"/>
              <a:gd name="T78" fmla="*/ 454025 w 1323"/>
              <a:gd name="T79" fmla="*/ 1223963 h 878"/>
              <a:gd name="T80" fmla="*/ 390525 w 1323"/>
              <a:gd name="T81" fmla="*/ 1236663 h 878"/>
              <a:gd name="T82" fmla="*/ 282575 w 1323"/>
              <a:gd name="T83" fmla="*/ 1260475 h 878"/>
              <a:gd name="T84" fmla="*/ 214313 w 1323"/>
              <a:gd name="T85" fmla="*/ 1341438 h 878"/>
              <a:gd name="T86" fmla="*/ 177800 w 1323"/>
              <a:gd name="T87" fmla="*/ 1365250 h 878"/>
              <a:gd name="T88" fmla="*/ 109538 w 1323"/>
              <a:gd name="T89" fmla="*/ 1266825 h 878"/>
              <a:gd name="T90" fmla="*/ 71438 w 1323"/>
              <a:gd name="T91" fmla="*/ 1193800 h 878"/>
              <a:gd name="T92" fmla="*/ 4763 w 1323"/>
              <a:gd name="T93" fmla="*/ 1127125 h 878"/>
              <a:gd name="T94" fmla="*/ 30163 w 1323"/>
              <a:gd name="T95" fmla="*/ 1019175 h 878"/>
              <a:gd name="T96" fmla="*/ 47625 w 1323"/>
              <a:gd name="T97" fmla="*/ 946150 h 878"/>
              <a:gd name="T98" fmla="*/ 228600 w 1323"/>
              <a:gd name="T99" fmla="*/ 922338 h 878"/>
              <a:gd name="T100" fmla="*/ 376238 w 1323"/>
              <a:gd name="T101" fmla="*/ 881063 h 878"/>
              <a:gd name="T102" fmla="*/ 454025 w 1323"/>
              <a:gd name="T103" fmla="*/ 828675 h 878"/>
              <a:gd name="T104" fmla="*/ 511175 w 1323"/>
              <a:gd name="T105" fmla="*/ 747713 h 878"/>
              <a:gd name="T106" fmla="*/ 447675 w 1323"/>
              <a:gd name="T107" fmla="*/ 636588 h 878"/>
              <a:gd name="T108" fmla="*/ 342900 w 1323"/>
              <a:gd name="T109" fmla="*/ 557213 h 878"/>
              <a:gd name="T110" fmla="*/ 325438 w 1323"/>
              <a:gd name="T111" fmla="*/ 523875 h 878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1323" h="878">
                <a:moveTo>
                  <a:pt x="205" y="330"/>
                </a:moveTo>
                <a:cubicBezTo>
                  <a:pt x="207" y="327"/>
                  <a:pt x="211" y="325"/>
                  <a:pt x="213" y="320"/>
                </a:cubicBezTo>
                <a:cubicBezTo>
                  <a:pt x="215" y="315"/>
                  <a:pt x="218" y="306"/>
                  <a:pt x="217" y="297"/>
                </a:cubicBezTo>
                <a:cubicBezTo>
                  <a:pt x="216" y="288"/>
                  <a:pt x="206" y="281"/>
                  <a:pt x="207" y="264"/>
                </a:cubicBezTo>
                <a:cubicBezTo>
                  <a:pt x="199" y="251"/>
                  <a:pt x="219" y="218"/>
                  <a:pt x="222" y="197"/>
                </a:cubicBezTo>
                <a:cubicBezTo>
                  <a:pt x="226" y="166"/>
                  <a:pt x="265" y="160"/>
                  <a:pt x="288" y="158"/>
                </a:cubicBezTo>
                <a:cubicBezTo>
                  <a:pt x="314" y="149"/>
                  <a:pt x="300" y="138"/>
                  <a:pt x="294" y="117"/>
                </a:cubicBezTo>
                <a:cubicBezTo>
                  <a:pt x="293" y="115"/>
                  <a:pt x="290" y="102"/>
                  <a:pt x="280" y="101"/>
                </a:cubicBezTo>
                <a:cubicBezTo>
                  <a:pt x="268" y="97"/>
                  <a:pt x="262" y="81"/>
                  <a:pt x="250" y="78"/>
                </a:cubicBezTo>
                <a:cubicBezTo>
                  <a:pt x="238" y="66"/>
                  <a:pt x="213" y="75"/>
                  <a:pt x="198" y="47"/>
                </a:cubicBezTo>
                <a:cubicBezTo>
                  <a:pt x="193" y="31"/>
                  <a:pt x="208" y="36"/>
                  <a:pt x="219" y="30"/>
                </a:cubicBezTo>
                <a:cubicBezTo>
                  <a:pt x="225" y="26"/>
                  <a:pt x="250" y="18"/>
                  <a:pt x="250" y="18"/>
                </a:cubicBezTo>
                <a:cubicBezTo>
                  <a:pt x="257" y="17"/>
                  <a:pt x="263" y="14"/>
                  <a:pt x="276" y="18"/>
                </a:cubicBezTo>
                <a:cubicBezTo>
                  <a:pt x="289" y="22"/>
                  <a:pt x="309" y="42"/>
                  <a:pt x="327" y="39"/>
                </a:cubicBezTo>
                <a:cubicBezTo>
                  <a:pt x="370" y="34"/>
                  <a:pt x="355" y="10"/>
                  <a:pt x="385" y="0"/>
                </a:cubicBezTo>
                <a:cubicBezTo>
                  <a:pt x="405" y="15"/>
                  <a:pt x="409" y="14"/>
                  <a:pt x="429" y="30"/>
                </a:cubicBezTo>
                <a:cubicBezTo>
                  <a:pt x="445" y="62"/>
                  <a:pt x="472" y="64"/>
                  <a:pt x="486" y="78"/>
                </a:cubicBezTo>
                <a:cubicBezTo>
                  <a:pt x="499" y="91"/>
                  <a:pt x="529" y="120"/>
                  <a:pt x="529" y="120"/>
                </a:cubicBezTo>
                <a:cubicBezTo>
                  <a:pt x="540" y="128"/>
                  <a:pt x="559" y="150"/>
                  <a:pt x="573" y="155"/>
                </a:cubicBezTo>
                <a:cubicBezTo>
                  <a:pt x="619" y="159"/>
                  <a:pt x="597" y="191"/>
                  <a:pt x="702" y="174"/>
                </a:cubicBezTo>
                <a:cubicBezTo>
                  <a:pt x="747" y="182"/>
                  <a:pt x="749" y="198"/>
                  <a:pt x="772" y="204"/>
                </a:cubicBezTo>
                <a:cubicBezTo>
                  <a:pt x="780" y="206"/>
                  <a:pt x="804" y="203"/>
                  <a:pt x="804" y="203"/>
                </a:cubicBezTo>
                <a:cubicBezTo>
                  <a:pt x="848" y="201"/>
                  <a:pt x="851" y="201"/>
                  <a:pt x="888" y="189"/>
                </a:cubicBezTo>
                <a:cubicBezTo>
                  <a:pt x="907" y="188"/>
                  <a:pt x="913" y="197"/>
                  <a:pt x="918" y="204"/>
                </a:cubicBezTo>
                <a:cubicBezTo>
                  <a:pt x="923" y="211"/>
                  <a:pt x="912" y="224"/>
                  <a:pt x="916" y="230"/>
                </a:cubicBezTo>
                <a:cubicBezTo>
                  <a:pt x="921" y="238"/>
                  <a:pt x="938" y="238"/>
                  <a:pt x="942" y="243"/>
                </a:cubicBezTo>
                <a:cubicBezTo>
                  <a:pt x="946" y="248"/>
                  <a:pt x="939" y="251"/>
                  <a:pt x="937" y="258"/>
                </a:cubicBezTo>
                <a:cubicBezTo>
                  <a:pt x="939" y="270"/>
                  <a:pt x="927" y="275"/>
                  <a:pt x="928" y="285"/>
                </a:cubicBezTo>
                <a:cubicBezTo>
                  <a:pt x="929" y="295"/>
                  <a:pt x="937" y="313"/>
                  <a:pt x="943" y="317"/>
                </a:cubicBezTo>
                <a:cubicBezTo>
                  <a:pt x="944" y="321"/>
                  <a:pt x="964" y="310"/>
                  <a:pt x="967" y="311"/>
                </a:cubicBezTo>
                <a:cubicBezTo>
                  <a:pt x="993" y="326"/>
                  <a:pt x="1006" y="321"/>
                  <a:pt x="1033" y="324"/>
                </a:cubicBezTo>
                <a:cubicBezTo>
                  <a:pt x="1059" y="333"/>
                  <a:pt x="1041" y="330"/>
                  <a:pt x="1071" y="345"/>
                </a:cubicBezTo>
                <a:cubicBezTo>
                  <a:pt x="1083" y="351"/>
                  <a:pt x="1096" y="361"/>
                  <a:pt x="1110" y="363"/>
                </a:cubicBezTo>
                <a:cubicBezTo>
                  <a:pt x="1121" y="367"/>
                  <a:pt x="1134" y="364"/>
                  <a:pt x="1146" y="366"/>
                </a:cubicBezTo>
                <a:cubicBezTo>
                  <a:pt x="1158" y="368"/>
                  <a:pt x="1168" y="367"/>
                  <a:pt x="1183" y="375"/>
                </a:cubicBezTo>
                <a:cubicBezTo>
                  <a:pt x="1207" y="383"/>
                  <a:pt x="1216" y="404"/>
                  <a:pt x="1237" y="414"/>
                </a:cubicBezTo>
                <a:cubicBezTo>
                  <a:pt x="1255" y="423"/>
                  <a:pt x="1280" y="406"/>
                  <a:pt x="1293" y="411"/>
                </a:cubicBezTo>
                <a:cubicBezTo>
                  <a:pt x="1306" y="416"/>
                  <a:pt x="1317" y="434"/>
                  <a:pt x="1318" y="444"/>
                </a:cubicBezTo>
                <a:cubicBezTo>
                  <a:pt x="1323" y="460"/>
                  <a:pt x="1311" y="466"/>
                  <a:pt x="1297" y="471"/>
                </a:cubicBezTo>
                <a:cubicBezTo>
                  <a:pt x="1293" y="478"/>
                  <a:pt x="1282" y="480"/>
                  <a:pt x="1279" y="488"/>
                </a:cubicBezTo>
                <a:cubicBezTo>
                  <a:pt x="1276" y="496"/>
                  <a:pt x="1266" y="510"/>
                  <a:pt x="1266" y="510"/>
                </a:cubicBezTo>
                <a:cubicBezTo>
                  <a:pt x="1261" y="554"/>
                  <a:pt x="1275" y="553"/>
                  <a:pt x="1279" y="569"/>
                </a:cubicBezTo>
                <a:cubicBezTo>
                  <a:pt x="1282" y="583"/>
                  <a:pt x="1287" y="603"/>
                  <a:pt x="1293" y="612"/>
                </a:cubicBezTo>
                <a:cubicBezTo>
                  <a:pt x="1299" y="621"/>
                  <a:pt x="1307" y="610"/>
                  <a:pt x="1312" y="621"/>
                </a:cubicBezTo>
                <a:cubicBezTo>
                  <a:pt x="1318" y="647"/>
                  <a:pt x="1320" y="639"/>
                  <a:pt x="1321" y="680"/>
                </a:cubicBezTo>
                <a:cubicBezTo>
                  <a:pt x="1318" y="688"/>
                  <a:pt x="1305" y="692"/>
                  <a:pt x="1297" y="690"/>
                </a:cubicBezTo>
                <a:cubicBezTo>
                  <a:pt x="1287" y="687"/>
                  <a:pt x="1267" y="681"/>
                  <a:pt x="1267" y="681"/>
                </a:cubicBezTo>
                <a:cubicBezTo>
                  <a:pt x="1240" y="683"/>
                  <a:pt x="1219" y="683"/>
                  <a:pt x="1206" y="711"/>
                </a:cubicBezTo>
                <a:cubicBezTo>
                  <a:pt x="1197" y="729"/>
                  <a:pt x="1173" y="760"/>
                  <a:pt x="1152" y="767"/>
                </a:cubicBezTo>
                <a:cubicBezTo>
                  <a:pt x="1136" y="781"/>
                  <a:pt x="1131" y="782"/>
                  <a:pt x="1117" y="788"/>
                </a:cubicBezTo>
                <a:cubicBezTo>
                  <a:pt x="1103" y="794"/>
                  <a:pt x="1081" y="799"/>
                  <a:pt x="1069" y="804"/>
                </a:cubicBezTo>
                <a:cubicBezTo>
                  <a:pt x="1049" y="812"/>
                  <a:pt x="1056" y="806"/>
                  <a:pt x="1044" y="816"/>
                </a:cubicBezTo>
                <a:cubicBezTo>
                  <a:pt x="1037" y="820"/>
                  <a:pt x="1033" y="827"/>
                  <a:pt x="1027" y="830"/>
                </a:cubicBezTo>
                <a:cubicBezTo>
                  <a:pt x="1021" y="833"/>
                  <a:pt x="1014" y="830"/>
                  <a:pt x="1009" y="836"/>
                </a:cubicBezTo>
                <a:cubicBezTo>
                  <a:pt x="1004" y="842"/>
                  <a:pt x="1003" y="861"/>
                  <a:pt x="996" y="866"/>
                </a:cubicBezTo>
                <a:cubicBezTo>
                  <a:pt x="989" y="870"/>
                  <a:pt x="975" y="865"/>
                  <a:pt x="967" y="869"/>
                </a:cubicBezTo>
                <a:cubicBezTo>
                  <a:pt x="956" y="870"/>
                  <a:pt x="932" y="876"/>
                  <a:pt x="922" y="872"/>
                </a:cubicBezTo>
                <a:cubicBezTo>
                  <a:pt x="912" y="868"/>
                  <a:pt x="906" y="858"/>
                  <a:pt x="904" y="843"/>
                </a:cubicBezTo>
                <a:cubicBezTo>
                  <a:pt x="895" y="827"/>
                  <a:pt x="908" y="795"/>
                  <a:pt x="907" y="780"/>
                </a:cubicBezTo>
                <a:cubicBezTo>
                  <a:pt x="906" y="765"/>
                  <a:pt x="904" y="754"/>
                  <a:pt x="897" y="753"/>
                </a:cubicBezTo>
                <a:cubicBezTo>
                  <a:pt x="867" y="761"/>
                  <a:pt x="881" y="755"/>
                  <a:pt x="865" y="771"/>
                </a:cubicBezTo>
                <a:cubicBezTo>
                  <a:pt x="857" y="779"/>
                  <a:pt x="837" y="769"/>
                  <a:pt x="826" y="771"/>
                </a:cubicBezTo>
                <a:cubicBezTo>
                  <a:pt x="813" y="772"/>
                  <a:pt x="813" y="764"/>
                  <a:pt x="807" y="761"/>
                </a:cubicBezTo>
                <a:cubicBezTo>
                  <a:pt x="801" y="758"/>
                  <a:pt x="797" y="755"/>
                  <a:pt x="790" y="755"/>
                </a:cubicBezTo>
                <a:cubicBezTo>
                  <a:pt x="783" y="755"/>
                  <a:pt x="771" y="761"/>
                  <a:pt x="763" y="762"/>
                </a:cubicBezTo>
                <a:cubicBezTo>
                  <a:pt x="755" y="759"/>
                  <a:pt x="739" y="761"/>
                  <a:pt x="739" y="761"/>
                </a:cubicBezTo>
                <a:cubicBezTo>
                  <a:pt x="708" y="764"/>
                  <a:pt x="704" y="777"/>
                  <a:pt x="681" y="785"/>
                </a:cubicBezTo>
                <a:cubicBezTo>
                  <a:pt x="660" y="782"/>
                  <a:pt x="636" y="769"/>
                  <a:pt x="618" y="758"/>
                </a:cubicBezTo>
                <a:cubicBezTo>
                  <a:pt x="600" y="747"/>
                  <a:pt x="584" y="727"/>
                  <a:pt x="574" y="719"/>
                </a:cubicBezTo>
                <a:cubicBezTo>
                  <a:pt x="564" y="711"/>
                  <a:pt x="563" y="714"/>
                  <a:pt x="555" y="710"/>
                </a:cubicBezTo>
                <a:cubicBezTo>
                  <a:pt x="528" y="699"/>
                  <a:pt x="538" y="696"/>
                  <a:pt x="526" y="695"/>
                </a:cubicBezTo>
                <a:cubicBezTo>
                  <a:pt x="514" y="694"/>
                  <a:pt x="499" y="704"/>
                  <a:pt x="484" y="702"/>
                </a:cubicBezTo>
                <a:cubicBezTo>
                  <a:pt x="471" y="698"/>
                  <a:pt x="460" y="701"/>
                  <a:pt x="438" y="684"/>
                </a:cubicBezTo>
                <a:cubicBezTo>
                  <a:pt x="430" y="681"/>
                  <a:pt x="414" y="692"/>
                  <a:pt x="414" y="692"/>
                </a:cubicBezTo>
                <a:cubicBezTo>
                  <a:pt x="404" y="693"/>
                  <a:pt x="391" y="686"/>
                  <a:pt x="382" y="689"/>
                </a:cubicBezTo>
                <a:cubicBezTo>
                  <a:pt x="373" y="692"/>
                  <a:pt x="358" y="699"/>
                  <a:pt x="358" y="708"/>
                </a:cubicBezTo>
                <a:cubicBezTo>
                  <a:pt x="381" y="720"/>
                  <a:pt x="384" y="732"/>
                  <a:pt x="385" y="741"/>
                </a:cubicBezTo>
                <a:cubicBezTo>
                  <a:pt x="386" y="750"/>
                  <a:pt x="373" y="759"/>
                  <a:pt x="364" y="764"/>
                </a:cubicBezTo>
                <a:cubicBezTo>
                  <a:pt x="355" y="769"/>
                  <a:pt x="344" y="769"/>
                  <a:pt x="331" y="770"/>
                </a:cubicBezTo>
                <a:cubicBezTo>
                  <a:pt x="318" y="771"/>
                  <a:pt x="297" y="769"/>
                  <a:pt x="286" y="771"/>
                </a:cubicBezTo>
                <a:cubicBezTo>
                  <a:pt x="269" y="780"/>
                  <a:pt x="271" y="781"/>
                  <a:pt x="264" y="782"/>
                </a:cubicBezTo>
                <a:cubicBezTo>
                  <a:pt x="257" y="783"/>
                  <a:pt x="256" y="776"/>
                  <a:pt x="246" y="779"/>
                </a:cubicBezTo>
                <a:cubicBezTo>
                  <a:pt x="236" y="782"/>
                  <a:pt x="216" y="796"/>
                  <a:pt x="205" y="798"/>
                </a:cubicBezTo>
                <a:cubicBezTo>
                  <a:pt x="194" y="800"/>
                  <a:pt x="185" y="793"/>
                  <a:pt x="178" y="794"/>
                </a:cubicBezTo>
                <a:cubicBezTo>
                  <a:pt x="158" y="800"/>
                  <a:pt x="170" y="795"/>
                  <a:pt x="163" y="803"/>
                </a:cubicBezTo>
                <a:cubicBezTo>
                  <a:pt x="156" y="811"/>
                  <a:pt x="139" y="833"/>
                  <a:pt x="135" y="845"/>
                </a:cubicBezTo>
                <a:cubicBezTo>
                  <a:pt x="131" y="851"/>
                  <a:pt x="142" y="871"/>
                  <a:pt x="136" y="876"/>
                </a:cubicBezTo>
                <a:cubicBezTo>
                  <a:pt x="133" y="878"/>
                  <a:pt x="113" y="861"/>
                  <a:pt x="112" y="860"/>
                </a:cubicBezTo>
                <a:cubicBezTo>
                  <a:pt x="85" y="836"/>
                  <a:pt x="96" y="854"/>
                  <a:pt x="73" y="843"/>
                </a:cubicBezTo>
                <a:cubicBezTo>
                  <a:pt x="56" y="817"/>
                  <a:pt x="65" y="832"/>
                  <a:pt x="69" y="798"/>
                </a:cubicBezTo>
                <a:cubicBezTo>
                  <a:pt x="68" y="783"/>
                  <a:pt x="61" y="776"/>
                  <a:pt x="57" y="762"/>
                </a:cubicBezTo>
                <a:cubicBezTo>
                  <a:pt x="56" y="758"/>
                  <a:pt x="49" y="753"/>
                  <a:pt x="45" y="752"/>
                </a:cubicBezTo>
                <a:cubicBezTo>
                  <a:pt x="31" y="747"/>
                  <a:pt x="22" y="737"/>
                  <a:pt x="7" y="732"/>
                </a:cubicBezTo>
                <a:cubicBezTo>
                  <a:pt x="0" y="725"/>
                  <a:pt x="1" y="719"/>
                  <a:pt x="3" y="710"/>
                </a:cubicBezTo>
                <a:cubicBezTo>
                  <a:pt x="5" y="701"/>
                  <a:pt x="19" y="686"/>
                  <a:pt x="22" y="675"/>
                </a:cubicBezTo>
                <a:cubicBezTo>
                  <a:pt x="23" y="660"/>
                  <a:pt x="20" y="651"/>
                  <a:pt x="19" y="642"/>
                </a:cubicBezTo>
                <a:cubicBezTo>
                  <a:pt x="18" y="632"/>
                  <a:pt x="17" y="625"/>
                  <a:pt x="19" y="617"/>
                </a:cubicBezTo>
                <a:cubicBezTo>
                  <a:pt x="24" y="607"/>
                  <a:pt x="19" y="597"/>
                  <a:pt x="30" y="596"/>
                </a:cubicBezTo>
                <a:cubicBezTo>
                  <a:pt x="51" y="594"/>
                  <a:pt x="81" y="576"/>
                  <a:pt x="102" y="575"/>
                </a:cubicBezTo>
                <a:cubicBezTo>
                  <a:pt x="118" y="568"/>
                  <a:pt x="130" y="583"/>
                  <a:pt x="144" y="581"/>
                </a:cubicBezTo>
                <a:cubicBezTo>
                  <a:pt x="158" y="579"/>
                  <a:pt x="169" y="567"/>
                  <a:pt x="184" y="563"/>
                </a:cubicBezTo>
                <a:cubicBezTo>
                  <a:pt x="206" y="554"/>
                  <a:pt x="224" y="559"/>
                  <a:pt x="237" y="555"/>
                </a:cubicBezTo>
                <a:cubicBezTo>
                  <a:pt x="250" y="551"/>
                  <a:pt x="254" y="545"/>
                  <a:pt x="262" y="540"/>
                </a:cubicBezTo>
                <a:cubicBezTo>
                  <a:pt x="270" y="536"/>
                  <a:pt x="278" y="526"/>
                  <a:pt x="286" y="522"/>
                </a:cubicBezTo>
                <a:cubicBezTo>
                  <a:pt x="290" y="520"/>
                  <a:pt x="295" y="510"/>
                  <a:pt x="295" y="510"/>
                </a:cubicBezTo>
                <a:cubicBezTo>
                  <a:pt x="305" y="495"/>
                  <a:pt x="314" y="487"/>
                  <a:pt x="322" y="471"/>
                </a:cubicBezTo>
                <a:cubicBezTo>
                  <a:pt x="325" y="456"/>
                  <a:pt x="323" y="441"/>
                  <a:pt x="316" y="429"/>
                </a:cubicBezTo>
                <a:cubicBezTo>
                  <a:pt x="309" y="417"/>
                  <a:pt x="294" y="412"/>
                  <a:pt x="282" y="401"/>
                </a:cubicBezTo>
                <a:cubicBezTo>
                  <a:pt x="268" y="384"/>
                  <a:pt x="255" y="373"/>
                  <a:pt x="244" y="365"/>
                </a:cubicBezTo>
                <a:cubicBezTo>
                  <a:pt x="233" y="357"/>
                  <a:pt x="223" y="357"/>
                  <a:pt x="216" y="351"/>
                </a:cubicBezTo>
                <a:cubicBezTo>
                  <a:pt x="209" y="345"/>
                  <a:pt x="204" y="333"/>
                  <a:pt x="202" y="330"/>
                </a:cubicBezTo>
                <a:cubicBezTo>
                  <a:pt x="196" y="311"/>
                  <a:pt x="209" y="326"/>
                  <a:pt x="205" y="330"/>
                </a:cubicBezTo>
                <a:close/>
              </a:path>
            </a:pathLst>
          </a:custGeom>
          <a:noFill/>
          <a:ln w="9525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39" name="未知">
            <a:extLst>
              <a:ext uri="{FF2B5EF4-FFF2-40B4-BE49-F238E27FC236}">
                <a16:creationId xmlns:a16="http://schemas.microsoft.com/office/drawing/2014/main" id="{E79A868D-58C6-4FED-9917-4CA3EA7A7EA3}"/>
              </a:ext>
            </a:extLst>
          </p:cNvPr>
          <p:cNvSpPr>
            <a:spLocks/>
          </p:cNvSpPr>
          <p:nvPr/>
        </p:nvSpPr>
        <p:spPr bwMode="auto">
          <a:xfrm>
            <a:off x="5137150" y="3775075"/>
            <a:ext cx="1522413" cy="1724025"/>
          </a:xfrm>
          <a:custGeom>
            <a:avLst/>
            <a:gdLst>
              <a:gd name="T0" fmla="*/ 138113 w 959"/>
              <a:gd name="T1" fmla="*/ 573088 h 1086"/>
              <a:gd name="T2" fmla="*/ 142875 w 959"/>
              <a:gd name="T3" fmla="*/ 685800 h 1086"/>
              <a:gd name="T4" fmla="*/ 171450 w 959"/>
              <a:gd name="T5" fmla="*/ 815975 h 1086"/>
              <a:gd name="T6" fmla="*/ 50800 w 959"/>
              <a:gd name="T7" fmla="*/ 890588 h 1086"/>
              <a:gd name="T8" fmla="*/ 0 w 959"/>
              <a:gd name="T9" fmla="*/ 958850 h 1086"/>
              <a:gd name="T10" fmla="*/ 123825 w 959"/>
              <a:gd name="T11" fmla="*/ 977900 h 1086"/>
              <a:gd name="T12" fmla="*/ 169863 w 959"/>
              <a:gd name="T13" fmla="*/ 1068388 h 1086"/>
              <a:gd name="T14" fmla="*/ 165100 w 959"/>
              <a:gd name="T15" fmla="*/ 1211263 h 1086"/>
              <a:gd name="T16" fmla="*/ 214313 w 959"/>
              <a:gd name="T17" fmla="*/ 1257300 h 1086"/>
              <a:gd name="T18" fmla="*/ 261938 w 959"/>
              <a:gd name="T19" fmla="*/ 1349375 h 1086"/>
              <a:gd name="T20" fmla="*/ 328613 w 959"/>
              <a:gd name="T21" fmla="*/ 1258888 h 1086"/>
              <a:gd name="T22" fmla="*/ 446088 w 959"/>
              <a:gd name="T23" fmla="*/ 1262063 h 1086"/>
              <a:gd name="T24" fmla="*/ 533400 w 959"/>
              <a:gd name="T25" fmla="*/ 1257300 h 1086"/>
              <a:gd name="T26" fmla="*/ 600075 w 959"/>
              <a:gd name="T27" fmla="*/ 1235075 h 1086"/>
              <a:gd name="T28" fmla="*/ 650875 w 959"/>
              <a:gd name="T29" fmla="*/ 1192213 h 1086"/>
              <a:gd name="T30" fmla="*/ 714375 w 959"/>
              <a:gd name="T31" fmla="*/ 1257300 h 1086"/>
              <a:gd name="T32" fmla="*/ 700088 w 959"/>
              <a:gd name="T33" fmla="*/ 1376363 h 1086"/>
              <a:gd name="T34" fmla="*/ 695325 w 959"/>
              <a:gd name="T35" fmla="*/ 1449388 h 1086"/>
              <a:gd name="T36" fmla="*/ 669925 w 959"/>
              <a:gd name="T37" fmla="*/ 1671638 h 1086"/>
              <a:gd name="T38" fmla="*/ 755650 w 959"/>
              <a:gd name="T39" fmla="*/ 1628775 h 1086"/>
              <a:gd name="T40" fmla="*/ 774700 w 959"/>
              <a:gd name="T41" fmla="*/ 1716088 h 1086"/>
              <a:gd name="T42" fmla="*/ 869950 w 959"/>
              <a:gd name="T43" fmla="*/ 1701800 h 1086"/>
              <a:gd name="T44" fmla="*/ 923925 w 959"/>
              <a:gd name="T45" fmla="*/ 1690688 h 1086"/>
              <a:gd name="T46" fmla="*/ 976313 w 959"/>
              <a:gd name="T47" fmla="*/ 1595438 h 1086"/>
              <a:gd name="T48" fmla="*/ 1079500 w 959"/>
              <a:gd name="T49" fmla="*/ 1614488 h 1086"/>
              <a:gd name="T50" fmla="*/ 1171575 w 959"/>
              <a:gd name="T51" fmla="*/ 1611313 h 1086"/>
              <a:gd name="T52" fmla="*/ 1208088 w 959"/>
              <a:gd name="T53" fmla="*/ 1511300 h 1086"/>
              <a:gd name="T54" fmla="*/ 1362075 w 959"/>
              <a:gd name="T55" fmla="*/ 1468438 h 1086"/>
              <a:gd name="T56" fmla="*/ 1436688 w 959"/>
              <a:gd name="T57" fmla="*/ 1485900 h 1086"/>
              <a:gd name="T58" fmla="*/ 1446213 w 959"/>
              <a:gd name="T59" fmla="*/ 1339850 h 1086"/>
              <a:gd name="T60" fmla="*/ 1455738 w 959"/>
              <a:gd name="T61" fmla="*/ 1196975 h 1086"/>
              <a:gd name="T62" fmla="*/ 1498600 w 959"/>
              <a:gd name="T63" fmla="*/ 1104900 h 1086"/>
              <a:gd name="T64" fmla="*/ 1427163 w 959"/>
              <a:gd name="T65" fmla="*/ 1044575 h 1086"/>
              <a:gd name="T66" fmla="*/ 1423988 w 959"/>
              <a:gd name="T67" fmla="*/ 911225 h 1086"/>
              <a:gd name="T68" fmla="*/ 1357313 w 959"/>
              <a:gd name="T69" fmla="*/ 868363 h 1086"/>
              <a:gd name="T70" fmla="*/ 1357313 w 959"/>
              <a:gd name="T71" fmla="*/ 752475 h 1086"/>
              <a:gd name="T72" fmla="*/ 1452563 w 959"/>
              <a:gd name="T73" fmla="*/ 625475 h 1086"/>
              <a:gd name="T74" fmla="*/ 1460500 w 959"/>
              <a:gd name="T75" fmla="*/ 515938 h 1086"/>
              <a:gd name="T76" fmla="*/ 1443038 w 959"/>
              <a:gd name="T77" fmla="*/ 382588 h 1086"/>
              <a:gd name="T78" fmla="*/ 1471613 w 959"/>
              <a:gd name="T79" fmla="*/ 325438 h 1086"/>
              <a:gd name="T80" fmla="*/ 1343025 w 959"/>
              <a:gd name="T81" fmla="*/ 296863 h 1086"/>
              <a:gd name="T82" fmla="*/ 1314450 w 959"/>
              <a:gd name="T83" fmla="*/ 115888 h 1086"/>
              <a:gd name="T84" fmla="*/ 1103313 w 959"/>
              <a:gd name="T85" fmla="*/ 123825 h 1086"/>
              <a:gd name="T86" fmla="*/ 962025 w 959"/>
              <a:gd name="T87" fmla="*/ 163513 h 1086"/>
              <a:gd name="T88" fmla="*/ 908050 w 959"/>
              <a:gd name="T89" fmla="*/ 147638 h 1086"/>
              <a:gd name="T90" fmla="*/ 736600 w 959"/>
              <a:gd name="T91" fmla="*/ 25400 h 1086"/>
              <a:gd name="T92" fmla="*/ 588963 w 959"/>
              <a:gd name="T93" fmla="*/ 1588 h 1086"/>
              <a:gd name="T94" fmla="*/ 488950 w 959"/>
              <a:gd name="T95" fmla="*/ 14288 h 1086"/>
              <a:gd name="T96" fmla="*/ 500063 w 959"/>
              <a:gd name="T97" fmla="*/ 111125 h 1086"/>
              <a:gd name="T98" fmla="*/ 428625 w 959"/>
              <a:gd name="T99" fmla="*/ 139700 h 1086"/>
              <a:gd name="T100" fmla="*/ 361950 w 959"/>
              <a:gd name="T101" fmla="*/ 144463 h 1086"/>
              <a:gd name="T102" fmla="*/ 322263 w 959"/>
              <a:gd name="T103" fmla="*/ 158750 h 1086"/>
              <a:gd name="T104" fmla="*/ 180975 w 959"/>
              <a:gd name="T105" fmla="*/ 182563 h 1086"/>
              <a:gd name="T106" fmla="*/ 117475 w 959"/>
              <a:gd name="T107" fmla="*/ 296863 h 1086"/>
              <a:gd name="T108" fmla="*/ 155575 w 959"/>
              <a:gd name="T109" fmla="*/ 482600 h 1086"/>
              <a:gd name="T110" fmla="*/ 128588 w 959"/>
              <a:gd name="T111" fmla="*/ 530225 h 108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959" h="1086">
                <a:moveTo>
                  <a:pt x="78" y="340"/>
                </a:moveTo>
                <a:cubicBezTo>
                  <a:pt x="82" y="351"/>
                  <a:pt x="80" y="351"/>
                  <a:pt x="87" y="361"/>
                </a:cubicBezTo>
                <a:cubicBezTo>
                  <a:pt x="90" y="369"/>
                  <a:pt x="99" y="373"/>
                  <a:pt x="99" y="385"/>
                </a:cubicBezTo>
                <a:cubicBezTo>
                  <a:pt x="99" y="397"/>
                  <a:pt x="87" y="416"/>
                  <a:pt x="90" y="432"/>
                </a:cubicBezTo>
                <a:cubicBezTo>
                  <a:pt x="91" y="445"/>
                  <a:pt x="112" y="468"/>
                  <a:pt x="116" y="481"/>
                </a:cubicBezTo>
                <a:cubicBezTo>
                  <a:pt x="115" y="488"/>
                  <a:pt x="112" y="508"/>
                  <a:pt x="108" y="514"/>
                </a:cubicBezTo>
                <a:cubicBezTo>
                  <a:pt x="101" y="526"/>
                  <a:pt x="89" y="526"/>
                  <a:pt x="78" y="529"/>
                </a:cubicBezTo>
                <a:cubicBezTo>
                  <a:pt x="59" y="535"/>
                  <a:pt x="46" y="547"/>
                  <a:pt x="32" y="561"/>
                </a:cubicBezTo>
                <a:cubicBezTo>
                  <a:pt x="20" y="573"/>
                  <a:pt x="9" y="578"/>
                  <a:pt x="3" y="595"/>
                </a:cubicBezTo>
                <a:cubicBezTo>
                  <a:pt x="2" y="598"/>
                  <a:pt x="0" y="604"/>
                  <a:pt x="0" y="604"/>
                </a:cubicBezTo>
                <a:cubicBezTo>
                  <a:pt x="4" y="618"/>
                  <a:pt x="7" y="623"/>
                  <a:pt x="21" y="628"/>
                </a:cubicBezTo>
                <a:cubicBezTo>
                  <a:pt x="35" y="629"/>
                  <a:pt x="64" y="616"/>
                  <a:pt x="78" y="616"/>
                </a:cubicBezTo>
                <a:cubicBezTo>
                  <a:pt x="92" y="616"/>
                  <a:pt x="99" y="618"/>
                  <a:pt x="104" y="627"/>
                </a:cubicBezTo>
                <a:cubicBezTo>
                  <a:pt x="92" y="645"/>
                  <a:pt x="109" y="656"/>
                  <a:pt x="107" y="673"/>
                </a:cubicBezTo>
                <a:cubicBezTo>
                  <a:pt x="105" y="690"/>
                  <a:pt x="89" y="714"/>
                  <a:pt x="89" y="729"/>
                </a:cubicBezTo>
                <a:cubicBezTo>
                  <a:pt x="93" y="751"/>
                  <a:pt x="82" y="748"/>
                  <a:pt x="104" y="763"/>
                </a:cubicBezTo>
                <a:cubicBezTo>
                  <a:pt x="107" y="765"/>
                  <a:pt x="114" y="763"/>
                  <a:pt x="114" y="763"/>
                </a:cubicBezTo>
                <a:cubicBezTo>
                  <a:pt x="118" y="770"/>
                  <a:pt x="129" y="778"/>
                  <a:pt x="135" y="792"/>
                </a:cubicBezTo>
                <a:cubicBezTo>
                  <a:pt x="141" y="806"/>
                  <a:pt x="142" y="839"/>
                  <a:pt x="147" y="849"/>
                </a:cubicBezTo>
                <a:cubicBezTo>
                  <a:pt x="152" y="859"/>
                  <a:pt x="156" y="852"/>
                  <a:pt x="165" y="850"/>
                </a:cubicBezTo>
                <a:cubicBezTo>
                  <a:pt x="193" y="846"/>
                  <a:pt x="177" y="840"/>
                  <a:pt x="201" y="834"/>
                </a:cubicBezTo>
                <a:cubicBezTo>
                  <a:pt x="202" y="824"/>
                  <a:pt x="204" y="802"/>
                  <a:pt x="207" y="793"/>
                </a:cubicBezTo>
                <a:cubicBezTo>
                  <a:pt x="211" y="782"/>
                  <a:pt x="243" y="803"/>
                  <a:pt x="254" y="807"/>
                </a:cubicBezTo>
                <a:cubicBezTo>
                  <a:pt x="265" y="803"/>
                  <a:pt x="281" y="795"/>
                  <a:pt x="281" y="795"/>
                </a:cubicBezTo>
                <a:cubicBezTo>
                  <a:pt x="292" y="778"/>
                  <a:pt x="316" y="790"/>
                  <a:pt x="333" y="796"/>
                </a:cubicBezTo>
                <a:cubicBezTo>
                  <a:pt x="344" y="795"/>
                  <a:pt x="325" y="794"/>
                  <a:pt x="336" y="792"/>
                </a:cubicBezTo>
                <a:cubicBezTo>
                  <a:pt x="343" y="791"/>
                  <a:pt x="350" y="789"/>
                  <a:pt x="357" y="787"/>
                </a:cubicBezTo>
                <a:cubicBezTo>
                  <a:pt x="364" y="785"/>
                  <a:pt x="373" y="782"/>
                  <a:pt x="378" y="778"/>
                </a:cubicBezTo>
                <a:cubicBezTo>
                  <a:pt x="384" y="775"/>
                  <a:pt x="380" y="763"/>
                  <a:pt x="387" y="762"/>
                </a:cubicBezTo>
                <a:cubicBezTo>
                  <a:pt x="395" y="760"/>
                  <a:pt x="400" y="750"/>
                  <a:pt x="410" y="751"/>
                </a:cubicBezTo>
                <a:cubicBezTo>
                  <a:pt x="420" y="752"/>
                  <a:pt x="439" y="764"/>
                  <a:pt x="446" y="771"/>
                </a:cubicBezTo>
                <a:cubicBezTo>
                  <a:pt x="452" y="774"/>
                  <a:pt x="450" y="781"/>
                  <a:pt x="450" y="792"/>
                </a:cubicBezTo>
                <a:cubicBezTo>
                  <a:pt x="450" y="803"/>
                  <a:pt x="448" y="823"/>
                  <a:pt x="447" y="835"/>
                </a:cubicBezTo>
                <a:cubicBezTo>
                  <a:pt x="447" y="846"/>
                  <a:pt x="443" y="854"/>
                  <a:pt x="441" y="867"/>
                </a:cubicBezTo>
                <a:cubicBezTo>
                  <a:pt x="442" y="875"/>
                  <a:pt x="453" y="878"/>
                  <a:pt x="452" y="886"/>
                </a:cubicBezTo>
                <a:cubicBezTo>
                  <a:pt x="451" y="894"/>
                  <a:pt x="447" y="896"/>
                  <a:pt x="438" y="913"/>
                </a:cubicBezTo>
                <a:cubicBezTo>
                  <a:pt x="424" y="940"/>
                  <a:pt x="407" y="958"/>
                  <a:pt x="399" y="988"/>
                </a:cubicBezTo>
                <a:cubicBezTo>
                  <a:pt x="396" y="1020"/>
                  <a:pt x="380" y="1059"/>
                  <a:pt x="422" y="1053"/>
                </a:cubicBezTo>
                <a:cubicBezTo>
                  <a:pt x="443" y="1046"/>
                  <a:pt x="447" y="1013"/>
                  <a:pt x="468" y="1006"/>
                </a:cubicBezTo>
                <a:cubicBezTo>
                  <a:pt x="475" y="1004"/>
                  <a:pt x="475" y="1017"/>
                  <a:pt x="476" y="1026"/>
                </a:cubicBezTo>
                <a:cubicBezTo>
                  <a:pt x="477" y="1035"/>
                  <a:pt x="475" y="1054"/>
                  <a:pt x="477" y="1063"/>
                </a:cubicBezTo>
                <a:cubicBezTo>
                  <a:pt x="482" y="1074"/>
                  <a:pt x="481" y="1078"/>
                  <a:pt x="488" y="1081"/>
                </a:cubicBezTo>
                <a:cubicBezTo>
                  <a:pt x="495" y="1084"/>
                  <a:pt x="509" y="1086"/>
                  <a:pt x="519" y="1084"/>
                </a:cubicBezTo>
                <a:cubicBezTo>
                  <a:pt x="539" y="1079"/>
                  <a:pt x="538" y="1085"/>
                  <a:pt x="548" y="1072"/>
                </a:cubicBezTo>
                <a:cubicBezTo>
                  <a:pt x="556" y="1069"/>
                  <a:pt x="561" y="1069"/>
                  <a:pt x="567" y="1068"/>
                </a:cubicBezTo>
                <a:cubicBezTo>
                  <a:pt x="573" y="1067"/>
                  <a:pt x="577" y="1072"/>
                  <a:pt x="582" y="1065"/>
                </a:cubicBezTo>
                <a:cubicBezTo>
                  <a:pt x="587" y="1050"/>
                  <a:pt x="591" y="1036"/>
                  <a:pt x="599" y="1026"/>
                </a:cubicBezTo>
                <a:cubicBezTo>
                  <a:pt x="603" y="1014"/>
                  <a:pt x="603" y="1009"/>
                  <a:pt x="615" y="1005"/>
                </a:cubicBezTo>
                <a:cubicBezTo>
                  <a:pt x="629" y="1006"/>
                  <a:pt x="627" y="963"/>
                  <a:pt x="653" y="1006"/>
                </a:cubicBezTo>
                <a:cubicBezTo>
                  <a:pt x="666" y="1024"/>
                  <a:pt x="669" y="1006"/>
                  <a:pt x="680" y="1017"/>
                </a:cubicBezTo>
                <a:cubicBezTo>
                  <a:pt x="692" y="1038"/>
                  <a:pt x="698" y="1038"/>
                  <a:pt x="717" y="1041"/>
                </a:cubicBezTo>
                <a:cubicBezTo>
                  <a:pt x="743" y="1044"/>
                  <a:pt x="735" y="1024"/>
                  <a:pt x="738" y="1015"/>
                </a:cubicBezTo>
                <a:cubicBezTo>
                  <a:pt x="741" y="1006"/>
                  <a:pt x="734" y="994"/>
                  <a:pt x="738" y="984"/>
                </a:cubicBezTo>
                <a:cubicBezTo>
                  <a:pt x="743" y="960"/>
                  <a:pt x="747" y="958"/>
                  <a:pt x="761" y="952"/>
                </a:cubicBezTo>
                <a:cubicBezTo>
                  <a:pt x="775" y="946"/>
                  <a:pt x="808" y="950"/>
                  <a:pt x="824" y="946"/>
                </a:cubicBezTo>
                <a:cubicBezTo>
                  <a:pt x="840" y="942"/>
                  <a:pt x="849" y="926"/>
                  <a:pt x="858" y="925"/>
                </a:cubicBezTo>
                <a:cubicBezTo>
                  <a:pt x="867" y="924"/>
                  <a:pt x="873" y="935"/>
                  <a:pt x="881" y="937"/>
                </a:cubicBezTo>
                <a:cubicBezTo>
                  <a:pt x="889" y="939"/>
                  <a:pt x="900" y="945"/>
                  <a:pt x="905" y="936"/>
                </a:cubicBezTo>
                <a:cubicBezTo>
                  <a:pt x="929" y="915"/>
                  <a:pt x="920" y="906"/>
                  <a:pt x="909" y="883"/>
                </a:cubicBezTo>
                <a:cubicBezTo>
                  <a:pt x="910" y="874"/>
                  <a:pt x="900" y="853"/>
                  <a:pt x="911" y="844"/>
                </a:cubicBezTo>
                <a:cubicBezTo>
                  <a:pt x="931" y="828"/>
                  <a:pt x="947" y="820"/>
                  <a:pt x="959" y="790"/>
                </a:cubicBezTo>
                <a:cubicBezTo>
                  <a:pt x="953" y="767"/>
                  <a:pt x="936" y="792"/>
                  <a:pt x="917" y="754"/>
                </a:cubicBezTo>
                <a:cubicBezTo>
                  <a:pt x="924" y="744"/>
                  <a:pt x="938" y="736"/>
                  <a:pt x="948" y="729"/>
                </a:cubicBezTo>
                <a:cubicBezTo>
                  <a:pt x="950" y="722"/>
                  <a:pt x="952" y="701"/>
                  <a:pt x="944" y="696"/>
                </a:cubicBezTo>
                <a:cubicBezTo>
                  <a:pt x="934" y="689"/>
                  <a:pt x="909" y="682"/>
                  <a:pt x="909" y="682"/>
                </a:cubicBezTo>
                <a:cubicBezTo>
                  <a:pt x="903" y="672"/>
                  <a:pt x="903" y="669"/>
                  <a:pt x="899" y="658"/>
                </a:cubicBezTo>
                <a:cubicBezTo>
                  <a:pt x="896" y="646"/>
                  <a:pt x="882" y="629"/>
                  <a:pt x="882" y="615"/>
                </a:cubicBezTo>
                <a:cubicBezTo>
                  <a:pt x="882" y="601"/>
                  <a:pt x="898" y="584"/>
                  <a:pt x="897" y="574"/>
                </a:cubicBezTo>
                <a:cubicBezTo>
                  <a:pt x="895" y="558"/>
                  <a:pt x="883" y="556"/>
                  <a:pt x="876" y="552"/>
                </a:cubicBezTo>
                <a:cubicBezTo>
                  <a:pt x="869" y="548"/>
                  <a:pt x="860" y="554"/>
                  <a:pt x="855" y="547"/>
                </a:cubicBezTo>
                <a:cubicBezTo>
                  <a:pt x="850" y="540"/>
                  <a:pt x="843" y="523"/>
                  <a:pt x="843" y="511"/>
                </a:cubicBezTo>
                <a:cubicBezTo>
                  <a:pt x="840" y="498"/>
                  <a:pt x="844" y="483"/>
                  <a:pt x="855" y="474"/>
                </a:cubicBezTo>
                <a:cubicBezTo>
                  <a:pt x="875" y="475"/>
                  <a:pt x="877" y="467"/>
                  <a:pt x="884" y="445"/>
                </a:cubicBezTo>
                <a:cubicBezTo>
                  <a:pt x="889" y="430"/>
                  <a:pt x="904" y="405"/>
                  <a:pt x="915" y="394"/>
                </a:cubicBezTo>
                <a:cubicBezTo>
                  <a:pt x="920" y="382"/>
                  <a:pt x="931" y="381"/>
                  <a:pt x="932" y="370"/>
                </a:cubicBezTo>
                <a:cubicBezTo>
                  <a:pt x="933" y="359"/>
                  <a:pt x="921" y="340"/>
                  <a:pt x="920" y="325"/>
                </a:cubicBezTo>
                <a:cubicBezTo>
                  <a:pt x="919" y="310"/>
                  <a:pt x="926" y="294"/>
                  <a:pt x="924" y="280"/>
                </a:cubicBezTo>
                <a:cubicBezTo>
                  <a:pt x="920" y="267"/>
                  <a:pt x="913" y="255"/>
                  <a:pt x="909" y="241"/>
                </a:cubicBezTo>
                <a:cubicBezTo>
                  <a:pt x="907" y="235"/>
                  <a:pt x="912" y="226"/>
                  <a:pt x="912" y="226"/>
                </a:cubicBezTo>
                <a:cubicBezTo>
                  <a:pt x="916" y="213"/>
                  <a:pt x="916" y="212"/>
                  <a:pt x="927" y="205"/>
                </a:cubicBezTo>
                <a:cubicBezTo>
                  <a:pt x="942" y="175"/>
                  <a:pt x="904" y="191"/>
                  <a:pt x="888" y="193"/>
                </a:cubicBezTo>
                <a:cubicBezTo>
                  <a:pt x="874" y="192"/>
                  <a:pt x="856" y="197"/>
                  <a:pt x="846" y="187"/>
                </a:cubicBezTo>
                <a:cubicBezTo>
                  <a:pt x="841" y="182"/>
                  <a:pt x="834" y="169"/>
                  <a:pt x="834" y="169"/>
                </a:cubicBezTo>
                <a:cubicBezTo>
                  <a:pt x="826" y="136"/>
                  <a:pt x="854" y="93"/>
                  <a:pt x="828" y="73"/>
                </a:cubicBezTo>
                <a:cubicBezTo>
                  <a:pt x="797" y="94"/>
                  <a:pt x="789" y="89"/>
                  <a:pt x="771" y="94"/>
                </a:cubicBezTo>
                <a:cubicBezTo>
                  <a:pt x="741" y="91"/>
                  <a:pt x="734" y="66"/>
                  <a:pt x="695" y="78"/>
                </a:cubicBezTo>
                <a:cubicBezTo>
                  <a:pt x="664" y="82"/>
                  <a:pt x="658" y="83"/>
                  <a:pt x="633" y="94"/>
                </a:cubicBezTo>
                <a:cubicBezTo>
                  <a:pt x="624" y="98"/>
                  <a:pt x="606" y="103"/>
                  <a:pt x="606" y="103"/>
                </a:cubicBezTo>
                <a:cubicBezTo>
                  <a:pt x="598" y="104"/>
                  <a:pt x="594" y="98"/>
                  <a:pt x="588" y="96"/>
                </a:cubicBezTo>
                <a:cubicBezTo>
                  <a:pt x="582" y="94"/>
                  <a:pt x="581" y="98"/>
                  <a:pt x="572" y="93"/>
                </a:cubicBezTo>
                <a:cubicBezTo>
                  <a:pt x="563" y="88"/>
                  <a:pt x="552" y="79"/>
                  <a:pt x="534" y="66"/>
                </a:cubicBezTo>
                <a:cubicBezTo>
                  <a:pt x="516" y="40"/>
                  <a:pt x="476" y="17"/>
                  <a:pt x="464" y="16"/>
                </a:cubicBezTo>
                <a:cubicBezTo>
                  <a:pt x="432" y="22"/>
                  <a:pt x="430" y="19"/>
                  <a:pt x="408" y="18"/>
                </a:cubicBezTo>
                <a:cubicBezTo>
                  <a:pt x="386" y="24"/>
                  <a:pt x="382" y="2"/>
                  <a:pt x="371" y="1"/>
                </a:cubicBezTo>
                <a:cubicBezTo>
                  <a:pt x="360" y="0"/>
                  <a:pt x="352" y="8"/>
                  <a:pt x="342" y="9"/>
                </a:cubicBezTo>
                <a:cubicBezTo>
                  <a:pt x="321" y="13"/>
                  <a:pt x="331" y="1"/>
                  <a:pt x="308" y="9"/>
                </a:cubicBezTo>
                <a:cubicBezTo>
                  <a:pt x="300" y="11"/>
                  <a:pt x="292" y="17"/>
                  <a:pt x="293" y="27"/>
                </a:cubicBezTo>
                <a:cubicBezTo>
                  <a:pt x="294" y="37"/>
                  <a:pt x="324" y="36"/>
                  <a:pt x="315" y="70"/>
                </a:cubicBezTo>
                <a:cubicBezTo>
                  <a:pt x="307" y="79"/>
                  <a:pt x="294" y="84"/>
                  <a:pt x="287" y="87"/>
                </a:cubicBezTo>
                <a:cubicBezTo>
                  <a:pt x="280" y="90"/>
                  <a:pt x="277" y="87"/>
                  <a:pt x="270" y="88"/>
                </a:cubicBezTo>
                <a:cubicBezTo>
                  <a:pt x="263" y="89"/>
                  <a:pt x="249" y="90"/>
                  <a:pt x="242" y="91"/>
                </a:cubicBezTo>
                <a:cubicBezTo>
                  <a:pt x="235" y="92"/>
                  <a:pt x="232" y="90"/>
                  <a:pt x="228" y="91"/>
                </a:cubicBezTo>
                <a:cubicBezTo>
                  <a:pt x="224" y="92"/>
                  <a:pt x="220" y="95"/>
                  <a:pt x="216" y="96"/>
                </a:cubicBezTo>
                <a:cubicBezTo>
                  <a:pt x="212" y="97"/>
                  <a:pt x="209" y="100"/>
                  <a:pt x="203" y="100"/>
                </a:cubicBezTo>
                <a:cubicBezTo>
                  <a:pt x="197" y="100"/>
                  <a:pt x="197" y="94"/>
                  <a:pt x="182" y="96"/>
                </a:cubicBezTo>
                <a:cubicBezTo>
                  <a:pt x="120" y="136"/>
                  <a:pt x="137" y="109"/>
                  <a:pt x="114" y="115"/>
                </a:cubicBezTo>
                <a:cubicBezTo>
                  <a:pt x="102" y="117"/>
                  <a:pt x="89" y="126"/>
                  <a:pt x="69" y="156"/>
                </a:cubicBezTo>
                <a:cubicBezTo>
                  <a:pt x="60" y="170"/>
                  <a:pt x="72" y="175"/>
                  <a:pt x="74" y="187"/>
                </a:cubicBezTo>
                <a:cubicBezTo>
                  <a:pt x="76" y="199"/>
                  <a:pt x="77" y="207"/>
                  <a:pt x="81" y="226"/>
                </a:cubicBezTo>
                <a:cubicBezTo>
                  <a:pt x="84" y="248"/>
                  <a:pt x="98" y="286"/>
                  <a:pt x="98" y="304"/>
                </a:cubicBezTo>
                <a:cubicBezTo>
                  <a:pt x="100" y="319"/>
                  <a:pt x="95" y="314"/>
                  <a:pt x="92" y="319"/>
                </a:cubicBezTo>
                <a:cubicBezTo>
                  <a:pt x="89" y="324"/>
                  <a:pt x="83" y="330"/>
                  <a:pt x="81" y="334"/>
                </a:cubicBezTo>
                <a:cubicBezTo>
                  <a:pt x="80" y="346"/>
                  <a:pt x="69" y="331"/>
                  <a:pt x="78" y="340"/>
                </a:cubicBezTo>
                <a:close/>
              </a:path>
            </a:pathLst>
          </a:custGeom>
          <a:noFill/>
          <a:ln w="9525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40" name="未知">
            <a:extLst>
              <a:ext uri="{FF2B5EF4-FFF2-40B4-BE49-F238E27FC236}">
                <a16:creationId xmlns:a16="http://schemas.microsoft.com/office/drawing/2014/main" id="{A6081F1F-100A-47EB-8227-0F2638B08EA2}"/>
              </a:ext>
            </a:extLst>
          </p:cNvPr>
          <p:cNvSpPr>
            <a:spLocks/>
          </p:cNvSpPr>
          <p:nvPr/>
        </p:nvSpPr>
        <p:spPr bwMode="auto">
          <a:xfrm>
            <a:off x="6716713" y="2454275"/>
            <a:ext cx="1304925" cy="1704975"/>
          </a:xfrm>
          <a:custGeom>
            <a:avLst/>
            <a:gdLst>
              <a:gd name="T0" fmla="*/ 280988 w 822"/>
              <a:gd name="T1" fmla="*/ 957263 h 1074"/>
              <a:gd name="T2" fmla="*/ 293688 w 822"/>
              <a:gd name="T3" fmla="*/ 884238 h 1074"/>
              <a:gd name="T4" fmla="*/ 95250 w 822"/>
              <a:gd name="T5" fmla="*/ 674688 h 1074"/>
              <a:gd name="T6" fmla="*/ 9525 w 822"/>
              <a:gd name="T7" fmla="*/ 579438 h 1074"/>
              <a:gd name="T8" fmla="*/ 71438 w 822"/>
              <a:gd name="T9" fmla="*/ 533400 h 1074"/>
              <a:gd name="T10" fmla="*/ 107950 w 822"/>
              <a:gd name="T11" fmla="*/ 469900 h 1074"/>
              <a:gd name="T12" fmla="*/ 161925 w 822"/>
              <a:gd name="T13" fmla="*/ 388938 h 1074"/>
              <a:gd name="T14" fmla="*/ 327025 w 822"/>
              <a:gd name="T15" fmla="*/ 309563 h 1074"/>
              <a:gd name="T16" fmla="*/ 479425 w 822"/>
              <a:gd name="T17" fmla="*/ 222250 h 1074"/>
              <a:gd name="T18" fmla="*/ 423863 w 822"/>
              <a:gd name="T19" fmla="*/ 155575 h 1074"/>
              <a:gd name="T20" fmla="*/ 369888 w 822"/>
              <a:gd name="T21" fmla="*/ 100013 h 1074"/>
              <a:gd name="T22" fmla="*/ 314325 w 822"/>
              <a:gd name="T23" fmla="*/ 42863 h 1074"/>
              <a:gd name="T24" fmla="*/ 342900 w 822"/>
              <a:gd name="T25" fmla="*/ 14288 h 1074"/>
              <a:gd name="T26" fmla="*/ 441325 w 822"/>
              <a:gd name="T27" fmla="*/ 47625 h 1074"/>
              <a:gd name="T28" fmla="*/ 514350 w 822"/>
              <a:gd name="T29" fmla="*/ 103188 h 1074"/>
              <a:gd name="T30" fmla="*/ 603250 w 822"/>
              <a:gd name="T31" fmla="*/ 193675 h 1074"/>
              <a:gd name="T32" fmla="*/ 785813 w 822"/>
              <a:gd name="T33" fmla="*/ 261938 h 1074"/>
              <a:gd name="T34" fmla="*/ 850900 w 822"/>
              <a:gd name="T35" fmla="*/ 333375 h 1074"/>
              <a:gd name="T36" fmla="*/ 841375 w 822"/>
              <a:gd name="T37" fmla="*/ 412750 h 1074"/>
              <a:gd name="T38" fmla="*/ 957263 w 822"/>
              <a:gd name="T39" fmla="*/ 514350 h 1074"/>
              <a:gd name="T40" fmla="*/ 941388 w 822"/>
              <a:gd name="T41" fmla="*/ 604838 h 1074"/>
              <a:gd name="T42" fmla="*/ 1028700 w 822"/>
              <a:gd name="T43" fmla="*/ 557213 h 1074"/>
              <a:gd name="T44" fmla="*/ 1155700 w 822"/>
              <a:gd name="T45" fmla="*/ 590550 h 1074"/>
              <a:gd name="T46" fmla="*/ 1057275 w 822"/>
              <a:gd name="T47" fmla="*/ 685800 h 1074"/>
              <a:gd name="T48" fmla="*/ 993775 w 822"/>
              <a:gd name="T49" fmla="*/ 760413 h 1074"/>
              <a:gd name="T50" fmla="*/ 1023938 w 822"/>
              <a:gd name="T51" fmla="*/ 909638 h 1074"/>
              <a:gd name="T52" fmla="*/ 1089025 w 822"/>
              <a:gd name="T53" fmla="*/ 1033463 h 1074"/>
              <a:gd name="T54" fmla="*/ 1184275 w 822"/>
              <a:gd name="T55" fmla="*/ 1071563 h 1074"/>
              <a:gd name="T56" fmla="*/ 1290638 w 822"/>
              <a:gd name="T57" fmla="*/ 1155700 h 1074"/>
              <a:gd name="T58" fmla="*/ 1252538 w 822"/>
              <a:gd name="T59" fmla="*/ 1304925 h 1074"/>
              <a:gd name="T60" fmla="*/ 1233488 w 822"/>
              <a:gd name="T61" fmla="*/ 1360488 h 1074"/>
              <a:gd name="T62" fmla="*/ 1146175 w 822"/>
              <a:gd name="T63" fmla="*/ 1447800 h 1074"/>
              <a:gd name="T64" fmla="*/ 1128713 w 822"/>
              <a:gd name="T65" fmla="*/ 1541463 h 1074"/>
              <a:gd name="T66" fmla="*/ 1076325 w 822"/>
              <a:gd name="T67" fmla="*/ 1647825 h 1074"/>
              <a:gd name="T68" fmla="*/ 1022350 w 822"/>
              <a:gd name="T69" fmla="*/ 1676400 h 1074"/>
              <a:gd name="T70" fmla="*/ 976313 w 822"/>
              <a:gd name="T71" fmla="*/ 1704975 h 1074"/>
              <a:gd name="T72" fmla="*/ 838200 w 822"/>
              <a:gd name="T73" fmla="*/ 1636713 h 1074"/>
              <a:gd name="T74" fmla="*/ 652463 w 822"/>
              <a:gd name="T75" fmla="*/ 1619250 h 1074"/>
              <a:gd name="T76" fmla="*/ 595313 w 822"/>
              <a:gd name="T77" fmla="*/ 1652588 h 1074"/>
              <a:gd name="T78" fmla="*/ 593725 w 822"/>
              <a:gd name="T79" fmla="*/ 1608138 h 1074"/>
              <a:gd name="T80" fmla="*/ 576263 w 822"/>
              <a:gd name="T81" fmla="*/ 1541463 h 1074"/>
              <a:gd name="T82" fmla="*/ 466725 w 822"/>
              <a:gd name="T83" fmla="*/ 1584325 h 1074"/>
              <a:gd name="T84" fmla="*/ 393700 w 822"/>
              <a:gd name="T85" fmla="*/ 1519238 h 1074"/>
              <a:gd name="T86" fmla="*/ 365125 w 822"/>
              <a:gd name="T87" fmla="*/ 1474788 h 1074"/>
              <a:gd name="T88" fmla="*/ 333375 w 822"/>
              <a:gd name="T89" fmla="*/ 1404938 h 1074"/>
              <a:gd name="T90" fmla="*/ 307975 w 822"/>
              <a:gd name="T91" fmla="*/ 1346200 h 1074"/>
              <a:gd name="T92" fmla="*/ 355600 w 822"/>
              <a:gd name="T93" fmla="*/ 1252538 h 1074"/>
              <a:gd name="T94" fmla="*/ 395288 w 822"/>
              <a:gd name="T95" fmla="*/ 1208088 h 1074"/>
              <a:gd name="T96" fmla="*/ 285750 w 822"/>
              <a:gd name="T97" fmla="*/ 1160463 h 1074"/>
              <a:gd name="T98" fmla="*/ 203200 w 822"/>
              <a:gd name="T99" fmla="*/ 1104900 h 1074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822" h="1074">
                <a:moveTo>
                  <a:pt x="96" y="681"/>
                </a:moveTo>
                <a:lnTo>
                  <a:pt x="177" y="603"/>
                </a:lnTo>
                <a:cubicBezTo>
                  <a:pt x="177" y="603"/>
                  <a:pt x="186" y="567"/>
                  <a:pt x="186" y="567"/>
                </a:cubicBezTo>
                <a:cubicBezTo>
                  <a:pt x="187" y="563"/>
                  <a:pt x="185" y="557"/>
                  <a:pt x="185" y="557"/>
                </a:cubicBezTo>
                <a:cubicBezTo>
                  <a:pt x="192" y="510"/>
                  <a:pt x="179" y="475"/>
                  <a:pt x="138" y="461"/>
                </a:cubicBezTo>
                <a:cubicBezTo>
                  <a:pt x="114" y="437"/>
                  <a:pt x="75" y="440"/>
                  <a:pt x="60" y="425"/>
                </a:cubicBezTo>
                <a:cubicBezTo>
                  <a:pt x="71" y="401"/>
                  <a:pt x="65" y="386"/>
                  <a:pt x="33" y="375"/>
                </a:cubicBezTo>
                <a:cubicBezTo>
                  <a:pt x="25" y="364"/>
                  <a:pt x="10" y="369"/>
                  <a:pt x="6" y="365"/>
                </a:cubicBezTo>
                <a:cubicBezTo>
                  <a:pt x="2" y="361"/>
                  <a:pt x="0" y="353"/>
                  <a:pt x="6" y="348"/>
                </a:cubicBezTo>
                <a:cubicBezTo>
                  <a:pt x="12" y="319"/>
                  <a:pt x="14" y="330"/>
                  <a:pt x="45" y="336"/>
                </a:cubicBezTo>
                <a:cubicBezTo>
                  <a:pt x="53" y="331"/>
                  <a:pt x="55" y="331"/>
                  <a:pt x="59" y="324"/>
                </a:cubicBezTo>
                <a:cubicBezTo>
                  <a:pt x="63" y="317"/>
                  <a:pt x="64" y="309"/>
                  <a:pt x="68" y="296"/>
                </a:cubicBezTo>
                <a:cubicBezTo>
                  <a:pt x="74" y="282"/>
                  <a:pt x="75" y="253"/>
                  <a:pt x="81" y="245"/>
                </a:cubicBezTo>
                <a:cubicBezTo>
                  <a:pt x="87" y="237"/>
                  <a:pt x="94" y="259"/>
                  <a:pt x="102" y="245"/>
                </a:cubicBezTo>
                <a:cubicBezTo>
                  <a:pt x="116" y="192"/>
                  <a:pt x="108" y="175"/>
                  <a:pt x="128" y="161"/>
                </a:cubicBezTo>
                <a:cubicBezTo>
                  <a:pt x="160" y="163"/>
                  <a:pt x="179" y="158"/>
                  <a:pt x="206" y="195"/>
                </a:cubicBezTo>
                <a:cubicBezTo>
                  <a:pt x="233" y="194"/>
                  <a:pt x="231" y="185"/>
                  <a:pt x="258" y="180"/>
                </a:cubicBezTo>
                <a:cubicBezTo>
                  <a:pt x="272" y="173"/>
                  <a:pt x="296" y="150"/>
                  <a:pt x="302" y="140"/>
                </a:cubicBezTo>
                <a:cubicBezTo>
                  <a:pt x="308" y="130"/>
                  <a:pt x="300" y="124"/>
                  <a:pt x="294" y="117"/>
                </a:cubicBezTo>
                <a:cubicBezTo>
                  <a:pt x="291" y="102"/>
                  <a:pt x="278" y="105"/>
                  <a:pt x="267" y="98"/>
                </a:cubicBezTo>
                <a:cubicBezTo>
                  <a:pt x="256" y="91"/>
                  <a:pt x="234" y="84"/>
                  <a:pt x="228" y="78"/>
                </a:cubicBezTo>
                <a:cubicBezTo>
                  <a:pt x="216" y="69"/>
                  <a:pt x="234" y="67"/>
                  <a:pt x="233" y="63"/>
                </a:cubicBezTo>
                <a:cubicBezTo>
                  <a:pt x="232" y="59"/>
                  <a:pt x="225" y="59"/>
                  <a:pt x="219" y="53"/>
                </a:cubicBezTo>
                <a:cubicBezTo>
                  <a:pt x="213" y="47"/>
                  <a:pt x="200" y="33"/>
                  <a:pt x="198" y="27"/>
                </a:cubicBezTo>
                <a:cubicBezTo>
                  <a:pt x="201" y="9"/>
                  <a:pt x="189" y="21"/>
                  <a:pt x="207" y="15"/>
                </a:cubicBezTo>
                <a:cubicBezTo>
                  <a:pt x="213" y="10"/>
                  <a:pt x="210" y="15"/>
                  <a:pt x="216" y="9"/>
                </a:cubicBezTo>
                <a:cubicBezTo>
                  <a:pt x="225" y="0"/>
                  <a:pt x="214" y="14"/>
                  <a:pt x="230" y="3"/>
                </a:cubicBezTo>
                <a:cubicBezTo>
                  <a:pt x="236" y="30"/>
                  <a:pt x="261" y="7"/>
                  <a:pt x="278" y="30"/>
                </a:cubicBezTo>
                <a:cubicBezTo>
                  <a:pt x="300" y="59"/>
                  <a:pt x="284" y="33"/>
                  <a:pt x="302" y="51"/>
                </a:cubicBezTo>
                <a:cubicBezTo>
                  <a:pt x="318" y="67"/>
                  <a:pt x="307" y="59"/>
                  <a:pt x="324" y="65"/>
                </a:cubicBezTo>
                <a:cubicBezTo>
                  <a:pt x="338" y="76"/>
                  <a:pt x="345" y="88"/>
                  <a:pt x="360" y="98"/>
                </a:cubicBezTo>
                <a:cubicBezTo>
                  <a:pt x="370" y="105"/>
                  <a:pt x="363" y="114"/>
                  <a:pt x="380" y="122"/>
                </a:cubicBezTo>
                <a:cubicBezTo>
                  <a:pt x="397" y="130"/>
                  <a:pt x="442" y="137"/>
                  <a:pt x="461" y="144"/>
                </a:cubicBezTo>
                <a:cubicBezTo>
                  <a:pt x="474" y="152"/>
                  <a:pt x="482" y="156"/>
                  <a:pt x="495" y="165"/>
                </a:cubicBezTo>
                <a:cubicBezTo>
                  <a:pt x="498" y="167"/>
                  <a:pt x="504" y="171"/>
                  <a:pt x="504" y="171"/>
                </a:cubicBezTo>
                <a:cubicBezTo>
                  <a:pt x="508" y="193"/>
                  <a:pt x="525" y="197"/>
                  <a:pt x="536" y="210"/>
                </a:cubicBezTo>
                <a:cubicBezTo>
                  <a:pt x="534" y="217"/>
                  <a:pt x="509" y="236"/>
                  <a:pt x="509" y="243"/>
                </a:cubicBezTo>
                <a:cubicBezTo>
                  <a:pt x="508" y="249"/>
                  <a:pt x="524" y="252"/>
                  <a:pt x="530" y="260"/>
                </a:cubicBezTo>
                <a:cubicBezTo>
                  <a:pt x="536" y="268"/>
                  <a:pt x="534" y="283"/>
                  <a:pt x="546" y="294"/>
                </a:cubicBezTo>
                <a:cubicBezTo>
                  <a:pt x="558" y="305"/>
                  <a:pt x="598" y="311"/>
                  <a:pt x="603" y="324"/>
                </a:cubicBezTo>
                <a:cubicBezTo>
                  <a:pt x="603" y="347"/>
                  <a:pt x="577" y="362"/>
                  <a:pt x="575" y="371"/>
                </a:cubicBezTo>
                <a:cubicBezTo>
                  <a:pt x="573" y="380"/>
                  <a:pt x="585" y="382"/>
                  <a:pt x="593" y="381"/>
                </a:cubicBezTo>
                <a:cubicBezTo>
                  <a:pt x="604" y="380"/>
                  <a:pt x="613" y="368"/>
                  <a:pt x="624" y="366"/>
                </a:cubicBezTo>
                <a:cubicBezTo>
                  <a:pt x="630" y="365"/>
                  <a:pt x="648" y="351"/>
                  <a:pt x="648" y="351"/>
                </a:cubicBezTo>
                <a:cubicBezTo>
                  <a:pt x="680" y="314"/>
                  <a:pt x="674" y="343"/>
                  <a:pt x="707" y="348"/>
                </a:cubicBezTo>
                <a:cubicBezTo>
                  <a:pt x="718" y="351"/>
                  <a:pt x="728" y="362"/>
                  <a:pt x="728" y="372"/>
                </a:cubicBezTo>
                <a:cubicBezTo>
                  <a:pt x="728" y="382"/>
                  <a:pt x="718" y="398"/>
                  <a:pt x="708" y="408"/>
                </a:cubicBezTo>
                <a:cubicBezTo>
                  <a:pt x="694" y="418"/>
                  <a:pt x="678" y="421"/>
                  <a:pt x="666" y="432"/>
                </a:cubicBezTo>
                <a:cubicBezTo>
                  <a:pt x="661" y="437"/>
                  <a:pt x="654" y="453"/>
                  <a:pt x="654" y="453"/>
                </a:cubicBezTo>
                <a:cubicBezTo>
                  <a:pt x="640" y="474"/>
                  <a:pt x="648" y="471"/>
                  <a:pt x="626" y="479"/>
                </a:cubicBezTo>
                <a:cubicBezTo>
                  <a:pt x="623" y="491"/>
                  <a:pt x="614" y="508"/>
                  <a:pt x="617" y="524"/>
                </a:cubicBezTo>
                <a:cubicBezTo>
                  <a:pt x="620" y="540"/>
                  <a:pt x="635" y="557"/>
                  <a:pt x="645" y="573"/>
                </a:cubicBezTo>
                <a:cubicBezTo>
                  <a:pt x="651" y="591"/>
                  <a:pt x="672" y="602"/>
                  <a:pt x="678" y="621"/>
                </a:cubicBezTo>
                <a:cubicBezTo>
                  <a:pt x="684" y="634"/>
                  <a:pt x="675" y="642"/>
                  <a:pt x="686" y="651"/>
                </a:cubicBezTo>
                <a:cubicBezTo>
                  <a:pt x="687" y="660"/>
                  <a:pt x="674" y="673"/>
                  <a:pt x="684" y="677"/>
                </a:cubicBezTo>
                <a:cubicBezTo>
                  <a:pt x="694" y="681"/>
                  <a:pt x="730" y="673"/>
                  <a:pt x="746" y="675"/>
                </a:cubicBezTo>
                <a:cubicBezTo>
                  <a:pt x="772" y="684"/>
                  <a:pt x="749" y="683"/>
                  <a:pt x="779" y="687"/>
                </a:cubicBezTo>
                <a:cubicBezTo>
                  <a:pt x="822" y="686"/>
                  <a:pt x="821" y="681"/>
                  <a:pt x="813" y="728"/>
                </a:cubicBezTo>
                <a:cubicBezTo>
                  <a:pt x="817" y="744"/>
                  <a:pt x="814" y="787"/>
                  <a:pt x="810" y="803"/>
                </a:cubicBezTo>
                <a:cubicBezTo>
                  <a:pt x="806" y="819"/>
                  <a:pt x="794" y="816"/>
                  <a:pt x="789" y="822"/>
                </a:cubicBezTo>
                <a:cubicBezTo>
                  <a:pt x="786" y="839"/>
                  <a:pt x="779" y="831"/>
                  <a:pt x="777" y="837"/>
                </a:cubicBezTo>
                <a:cubicBezTo>
                  <a:pt x="775" y="843"/>
                  <a:pt x="781" y="851"/>
                  <a:pt x="777" y="857"/>
                </a:cubicBezTo>
                <a:cubicBezTo>
                  <a:pt x="773" y="863"/>
                  <a:pt x="764" y="863"/>
                  <a:pt x="755" y="872"/>
                </a:cubicBezTo>
                <a:cubicBezTo>
                  <a:pt x="749" y="884"/>
                  <a:pt x="725" y="899"/>
                  <a:pt x="722" y="912"/>
                </a:cubicBezTo>
                <a:cubicBezTo>
                  <a:pt x="720" y="920"/>
                  <a:pt x="710" y="935"/>
                  <a:pt x="710" y="935"/>
                </a:cubicBezTo>
                <a:cubicBezTo>
                  <a:pt x="706" y="947"/>
                  <a:pt x="715" y="959"/>
                  <a:pt x="711" y="971"/>
                </a:cubicBezTo>
                <a:cubicBezTo>
                  <a:pt x="707" y="983"/>
                  <a:pt x="688" y="1000"/>
                  <a:pt x="683" y="1011"/>
                </a:cubicBezTo>
                <a:cubicBezTo>
                  <a:pt x="678" y="1022"/>
                  <a:pt x="683" y="1032"/>
                  <a:pt x="678" y="1038"/>
                </a:cubicBezTo>
                <a:cubicBezTo>
                  <a:pt x="673" y="1044"/>
                  <a:pt x="662" y="1044"/>
                  <a:pt x="656" y="1047"/>
                </a:cubicBezTo>
                <a:cubicBezTo>
                  <a:pt x="651" y="1049"/>
                  <a:pt x="648" y="1054"/>
                  <a:pt x="644" y="1056"/>
                </a:cubicBezTo>
                <a:cubicBezTo>
                  <a:pt x="640" y="1058"/>
                  <a:pt x="640" y="1058"/>
                  <a:pt x="635" y="1061"/>
                </a:cubicBezTo>
                <a:cubicBezTo>
                  <a:pt x="631" y="1067"/>
                  <a:pt x="615" y="1074"/>
                  <a:pt x="615" y="1074"/>
                </a:cubicBezTo>
                <a:cubicBezTo>
                  <a:pt x="600" y="1044"/>
                  <a:pt x="578" y="1049"/>
                  <a:pt x="552" y="1035"/>
                </a:cubicBezTo>
                <a:cubicBezTo>
                  <a:pt x="538" y="1026"/>
                  <a:pt x="541" y="1036"/>
                  <a:pt x="528" y="1031"/>
                </a:cubicBezTo>
                <a:cubicBezTo>
                  <a:pt x="515" y="1026"/>
                  <a:pt x="493" y="1007"/>
                  <a:pt x="474" y="1005"/>
                </a:cubicBezTo>
                <a:cubicBezTo>
                  <a:pt x="422" y="1008"/>
                  <a:pt x="442" y="1000"/>
                  <a:pt x="411" y="1020"/>
                </a:cubicBezTo>
                <a:cubicBezTo>
                  <a:pt x="371" y="1047"/>
                  <a:pt x="430" y="1008"/>
                  <a:pt x="393" y="1029"/>
                </a:cubicBezTo>
                <a:cubicBezTo>
                  <a:pt x="387" y="1033"/>
                  <a:pt x="375" y="1041"/>
                  <a:pt x="375" y="1041"/>
                </a:cubicBezTo>
                <a:cubicBezTo>
                  <a:pt x="372" y="1040"/>
                  <a:pt x="367" y="1041"/>
                  <a:pt x="366" y="1038"/>
                </a:cubicBezTo>
                <a:cubicBezTo>
                  <a:pt x="361" y="1029"/>
                  <a:pt x="374" y="1013"/>
                  <a:pt x="374" y="1013"/>
                </a:cubicBezTo>
                <a:cubicBezTo>
                  <a:pt x="375" y="1005"/>
                  <a:pt x="386" y="982"/>
                  <a:pt x="384" y="975"/>
                </a:cubicBezTo>
                <a:cubicBezTo>
                  <a:pt x="382" y="968"/>
                  <a:pt x="369" y="970"/>
                  <a:pt x="363" y="971"/>
                </a:cubicBezTo>
                <a:cubicBezTo>
                  <a:pt x="357" y="972"/>
                  <a:pt x="358" y="976"/>
                  <a:pt x="347" y="980"/>
                </a:cubicBezTo>
                <a:cubicBezTo>
                  <a:pt x="326" y="987"/>
                  <a:pt x="316" y="995"/>
                  <a:pt x="294" y="998"/>
                </a:cubicBezTo>
                <a:cubicBezTo>
                  <a:pt x="281" y="1001"/>
                  <a:pt x="260" y="1009"/>
                  <a:pt x="252" y="1002"/>
                </a:cubicBezTo>
                <a:cubicBezTo>
                  <a:pt x="244" y="995"/>
                  <a:pt x="249" y="969"/>
                  <a:pt x="248" y="957"/>
                </a:cubicBezTo>
                <a:cubicBezTo>
                  <a:pt x="247" y="951"/>
                  <a:pt x="248" y="936"/>
                  <a:pt x="246" y="930"/>
                </a:cubicBezTo>
                <a:cubicBezTo>
                  <a:pt x="243" y="926"/>
                  <a:pt x="234" y="930"/>
                  <a:pt x="230" y="929"/>
                </a:cubicBezTo>
                <a:cubicBezTo>
                  <a:pt x="226" y="928"/>
                  <a:pt x="225" y="931"/>
                  <a:pt x="222" y="924"/>
                </a:cubicBezTo>
                <a:cubicBezTo>
                  <a:pt x="216" y="913"/>
                  <a:pt x="214" y="897"/>
                  <a:pt x="210" y="885"/>
                </a:cubicBezTo>
                <a:cubicBezTo>
                  <a:pt x="207" y="877"/>
                  <a:pt x="205" y="874"/>
                  <a:pt x="203" y="866"/>
                </a:cubicBezTo>
                <a:cubicBezTo>
                  <a:pt x="202" y="862"/>
                  <a:pt x="194" y="848"/>
                  <a:pt x="194" y="848"/>
                </a:cubicBezTo>
                <a:cubicBezTo>
                  <a:pt x="195" y="834"/>
                  <a:pt x="199" y="820"/>
                  <a:pt x="204" y="807"/>
                </a:cubicBezTo>
                <a:cubicBezTo>
                  <a:pt x="206" y="802"/>
                  <a:pt x="219" y="794"/>
                  <a:pt x="224" y="789"/>
                </a:cubicBezTo>
                <a:cubicBezTo>
                  <a:pt x="229" y="784"/>
                  <a:pt x="239" y="785"/>
                  <a:pt x="243" y="780"/>
                </a:cubicBezTo>
                <a:cubicBezTo>
                  <a:pt x="247" y="775"/>
                  <a:pt x="252" y="770"/>
                  <a:pt x="249" y="761"/>
                </a:cubicBezTo>
                <a:cubicBezTo>
                  <a:pt x="247" y="752"/>
                  <a:pt x="236" y="730"/>
                  <a:pt x="225" y="725"/>
                </a:cubicBezTo>
                <a:cubicBezTo>
                  <a:pt x="214" y="720"/>
                  <a:pt x="190" y="731"/>
                  <a:pt x="180" y="731"/>
                </a:cubicBezTo>
                <a:cubicBezTo>
                  <a:pt x="170" y="731"/>
                  <a:pt x="176" y="732"/>
                  <a:pt x="167" y="726"/>
                </a:cubicBezTo>
                <a:cubicBezTo>
                  <a:pt x="148" y="722"/>
                  <a:pt x="144" y="707"/>
                  <a:pt x="128" y="696"/>
                </a:cubicBezTo>
                <a:cubicBezTo>
                  <a:pt x="122" y="687"/>
                  <a:pt x="72" y="665"/>
                  <a:pt x="96" y="681"/>
                </a:cubicBezTo>
                <a:close/>
              </a:path>
            </a:pathLst>
          </a:custGeom>
          <a:noFill/>
          <a:ln w="9525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41" name="未知">
            <a:extLst>
              <a:ext uri="{FF2B5EF4-FFF2-40B4-BE49-F238E27FC236}">
                <a16:creationId xmlns:a16="http://schemas.microsoft.com/office/drawing/2014/main" id="{F9908861-D4B8-4008-8B70-E299A46D8E46}"/>
              </a:ext>
            </a:extLst>
          </p:cNvPr>
          <p:cNvSpPr>
            <a:spLocks/>
          </p:cNvSpPr>
          <p:nvPr/>
        </p:nvSpPr>
        <p:spPr bwMode="auto">
          <a:xfrm>
            <a:off x="7034213" y="2284413"/>
            <a:ext cx="1531937" cy="1303337"/>
          </a:xfrm>
          <a:custGeom>
            <a:avLst/>
            <a:gdLst>
              <a:gd name="T0" fmla="*/ 58737 w 965"/>
              <a:gd name="T1" fmla="*/ 131762 h 821"/>
              <a:gd name="T2" fmla="*/ 158750 w 965"/>
              <a:gd name="T3" fmla="*/ 87312 h 821"/>
              <a:gd name="T4" fmla="*/ 214312 w 965"/>
              <a:gd name="T5" fmla="*/ 182562 h 821"/>
              <a:gd name="T6" fmla="*/ 385762 w 965"/>
              <a:gd name="T7" fmla="*/ 198437 h 821"/>
              <a:gd name="T8" fmla="*/ 452437 w 965"/>
              <a:gd name="T9" fmla="*/ 150812 h 821"/>
              <a:gd name="T10" fmla="*/ 525462 w 965"/>
              <a:gd name="T11" fmla="*/ 217487 h 821"/>
              <a:gd name="T12" fmla="*/ 590550 w 965"/>
              <a:gd name="T13" fmla="*/ 153987 h 821"/>
              <a:gd name="T14" fmla="*/ 658812 w 965"/>
              <a:gd name="T15" fmla="*/ 96837 h 821"/>
              <a:gd name="T16" fmla="*/ 738187 w 965"/>
              <a:gd name="T17" fmla="*/ 15875 h 821"/>
              <a:gd name="T18" fmla="*/ 835025 w 965"/>
              <a:gd name="T19" fmla="*/ 41275 h 821"/>
              <a:gd name="T20" fmla="*/ 977900 w 965"/>
              <a:gd name="T21" fmla="*/ 169862 h 821"/>
              <a:gd name="T22" fmla="*/ 1077912 w 965"/>
              <a:gd name="T23" fmla="*/ 287337 h 821"/>
              <a:gd name="T24" fmla="*/ 1125537 w 965"/>
              <a:gd name="T25" fmla="*/ 403225 h 821"/>
              <a:gd name="T26" fmla="*/ 1163637 w 965"/>
              <a:gd name="T27" fmla="*/ 493712 h 821"/>
              <a:gd name="T28" fmla="*/ 1220787 w 965"/>
              <a:gd name="T29" fmla="*/ 587375 h 821"/>
              <a:gd name="T30" fmla="*/ 1273175 w 965"/>
              <a:gd name="T31" fmla="*/ 731837 h 821"/>
              <a:gd name="T32" fmla="*/ 1444625 w 965"/>
              <a:gd name="T33" fmla="*/ 869950 h 821"/>
              <a:gd name="T34" fmla="*/ 1525587 w 965"/>
              <a:gd name="T35" fmla="*/ 946150 h 821"/>
              <a:gd name="T36" fmla="*/ 1430337 w 965"/>
              <a:gd name="T37" fmla="*/ 979487 h 821"/>
              <a:gd name="T38" fmla="*/ 1382712 w 965"/>
              <a:gd name="T39" fmla="*/ 1108075 h 821"/>
              <a:gd name="T40" fmla="*/ 1316037 w 965"/>
              <a:gd name="T41" fmla="*/ 1236662 h 821"/>
              <a:gd name="T42" fmla="*/ 1287462 w 965"/>
              <a:gd name="T43" fmla="*/ 1287462 h 821"/>
              <a:gd name="T44" fmla="*/ 1187450 w 965"/>
              <a:gd name="T45" fmla="*/ 1284287 h 821"/>
              <a:gd name="T46" fmla="*/ 1101725 w 965"/>
              <a:gd name="T47" fmla="*/ 1274762 h 821"/>
              <a:gd name="T48" fmla="*/ 963612 w 965"/>
              <a:gd name="T49" fmla="*/ 1260475 h 821"/>
              <a:gd name="T50" fmla="*/ 763587 w 965"/>
              <a:gd name="T51" fmla="*/ 1246187 h 821"/>
              <a:gd name="T52" fmla="*/ 763587 w 965"/>
              <a:gd name="T53" fmla="*/ 1179512 h 821"/>
              <a:gd name="T54" fmla="*/ 704850 w 965"/>
              <a:gd name="T55" fmla="*/ 1079500 h 821"/>
              <a:gd name="T56" fmla="*/ 663575 w 965"/>
              <a:gd name="T57" fmla="*/ 1001712 h 821"/>
              <a:gd name="T58" fmla="*/ 719137 w 965"/>
              <a:gd name="T59" fmla="*/ 898525 h 821"/>
              <a:gd name="T60" fmla="*/ 815975 w 965"/>
              <a:gd name="T61" fmla="*/ 803275 h 821"/>
              <a:gd name="T62" fmla="*/ 766762 w 965"/>
              <a:gd name="T63" fmla="*/ 698500 h 821"/>
              <a:gd name="T64" fmla="*/ 630237 w 965"/>
              <a:gd name="T65" fmla="*/ 769937 h 821"/>
              <a:gd name="T66" fmla="*/ 639762 w 965"/>
              <a:gd name="T67" fmla="*/ 684212 h 821"/>
              <a:gd name="T68" fmla="*/ 530225 w 965"/>
              <a:gd name="T69" fmla="*/ 592137 h 821"/>
              <a:gd name="T70" fmla="*/ 520700 w 965"/>
              <a:gd name="T71" fmla="*/ 488950 h 821"/>
              <a:gd name="T72" fmla="*/ 468312 w 965"/>
              <a:gd name="T73" fmla="*/ 427037 h 821"/>
              <a:gd name="T74" fmla="*/ 261937 w 965"/>
              <a:gd name="T75" fmla="*/ 331787 h 821"/>
              <a:gd name="T76" fmla="*/ 114300 w 965"/>
              <a:gd name="T77" fmla="*/ 212725 h 821"/>
              <a:gd name="T78" fmla="*/ 30162 w 965"/>
              <a:gd name="T79" fmla="*/ 169862 h 821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965" h="821">
                <a:moveTo>
                  <a:pt x="21" y="113"/>
                </a:moveTo>
                <a:cubicBezTo>
                  <a:pt x="25" y="102"/>
                  <a:pt x="30" y="93"/>
                  <a:pt x="37" y="83"/>
                </a:cubicBezTo>
                <a:cubicBezTo>
                  <a:pt x="41" y="65"/>
                  <a:pt x="41" y="57"/>
                  <a:pt x="57" y="47"/>
                </a:cubicBezTo>
                <a:cubicBezTo>
                  <a:pt x="66" y="44"/>
                  <a:pt x="91" y="49"/>
                  <a:pt x="100" y="55"/>
                </a:cubicBezTo>
                <a:cubicBezTo>
                  <a:pt x="110" y="61"/>
                  <a:pt x="112" y="72"/>
                  <a:pt x="118" y="82"/>
                </a:cubicBezTo>
                <a:cubicBezTo>
                  <a:pt x="125" y="92"/>
                  <a:pt x="124" y="107"/>
                  <a:pt x="135" y="115"/>
                </a:cubicBezTo>
                <a:cubicBezTo>
                  <a:pt x="171" y="130"/>
                  <a:pt x="170" y="128"/>
                  <a:pt x="213" y="134"/>
                </a:cubicBezTo>
                <a:cubicBezTo>
                  <a:pt x="225" y="132"/>
                  <a:pt x="243" y="125"/>
                  <a:pt x="243" y="125"/>
                </a:cubicBezTo>
                <a:cubicBezTo>
                  <a:pt x="250" y="115"/>
                  <a:pt x="262" y="113"/>
                  <a:pt x="271" y="104"/>
                </a:cubicBezTo>
                <a:cubicBezTo>
                  <a:pt x="278" y="101"/>
                  <a:pt x="280" y="95"/>
                  <a:pt x="285" y="95"/>
                </a:cubicBezTo>
                <a:cubicBezTo>
                  <a:pt x="290" y="96"/>
                  <a:pt x="295" y="106"/>
                  <a:pt x="303" y="113"/>
                </a:cubicBezTo>
                <a:cubicBezTo>
                  <a:pt x="313" y="117"/>
                  <a:pt x="318" y="133"/>
                  <a:pt x="331" y="137"/>
                </a:cubicBezTo>
                <a:cubicBezTo>
                  <a:pt x="357" y="131"/>
                  <a:pt x="331" y="134"/>
                  <a:pt x="349" y="116"/>
                </a:cubicBezTo>
                <a:cubicBezTo>
                  <a:pt x="356" y="110"/>
                  <a:pt x="363" y="102"/>
                  <a:pt x="372" y="97"/>
                </a:cubicBezTo>
                <a:cubicBezTo>
                  <a:pt x="381" y="92"/>
                  <a:pt x="396" y="95"/>
                  <a:pt x="403" y="89"/>
                </a:cubicBezTo>
                <a:cubicBezTo>
                  <a:pt x="411" y="84"/>
                  <a:pt x="410" y="70"/>
                  <a:pt x="415" y="61"/>
                </a:cubicBezTo>
                <a:cubicBezTo>
                  <a:pt x="420" y="52"/>
                  <a:pt x="428" y="40"/>
                  <a:pt x="436" y="32"/>
                </a:cubicBezTo>
                <a:cubicBezTo>
                  <a:pt x="436" y="32"/>
                  <a:pt x="460" y="13"/>
                  <a:pt x="465" y="10"/>
                </a:cubicBezTo>
                <a:cubicBezTo>
                  <a:pt x="478" y="2"/>
                  <a:pt x="490" y="6"/>
                  <a:pt x="505" y="5"/>
                </a:cubicBezTo>
                <a:cubicBezTo>
                  <a:pt x="519" y="0"/>
                  <a:pt x="522" y="14"/>
                  <a:pt x="526" y="26"/>
                </a:cubicBezTo>
                <a:cubicBezTo>
                  <a:pt x="522" y="65"/>
                  <a:pt x="501" y="79"/>
                  <a:pt x="550" y="86"/>
                </a:cubicBezTo>
                <a:cubicBezTo>
                  <a:pt x="565" y="100"/>
                  <a:pt x="597" y="96"/>
                  <a:pt x="616" y="107"/>
                </a:cubicBezTo>
                <a:cubicBezTo>
                  <a:pt x="635" y="118"/>
                  <a:pt x="657" y="140"/>
                  <a:pt x="667" y="152"/>
                </a:cubicBezTo>
                <a:cubicBezTo>
                  <a:pt x="671" y="164"/>
                  <a:pt x="673" y="170"/>
                  <a:pt x="679" y="181"/>
                </a:cubicBezTo>
                <a:cubicBezTo>
                  <a:pt x="690" y="201"/>
                  <a:pt x="698" y="216"/>
                  <a:pt x="708" y="236"/>
                </a:cubicBezTo>
                <a:cubicBezTo>
                  <a:pt x="711" y="242"/>
                  <a:pt x="705" y="248"/>
                  <a:pt x="709" y="254"/>
                </a:cubicBezTo>
                <a:cubicBezTo>
                  <a:pt x="714" y="261"/>
                  <a:pt x="718" y="275"/>
                  <a:pt x="718" y="275"/>
                </a:cubicBezTo>
                <a:cubicBezTo>
                  <a:pt x="721" y="282"/>
                  <a:pt x="725" y="300"/>
                  <a:pt x="733" y="311"/>
                </a:cubicBezTo>
                <a:cubicBezTo>
                  <a:pt x="741" y="322"/>
                  <a:pt x="759" y="334"/>
                  <a:pt x="765" y="344"/>
                </a:cubicBezTo>
                <a:cubicBezTo>
                  <a:pt x="771" y="354"/>
                  <a:pt x="764" y="354"/>
                  <a:pt x="769" y="370"/>
                </a:cubicBezTo>
                <a:cubicBezTo>
                  <a:pt x="774" y="386"/>
                  <a:pt x="791" y="425"/>
                  <a:pt x="796" y="440"/>
                </a:cubicBezTo>
                <a:cubicBezTo>
                  <a:pt x="807" y="469"/>
                  <a:pt x="794" y="450"/>
                  <a:pt x="802" y="461"/>
                </a:cubicBezTo>
                <a:cubicBezTo>
                  <a:pt x="810" y="472"/>
                  <a:pt x="825" y="495"/>
                  <a:pt x="843" y="509"/>
                </a:cubicBezTo>
                <a:cubicBezTo>
                  <a:pt x="865" y="531"/>
                  <a:pt x="885" y="535"/>
                  <a:pt x="910" y="548"/>
                </a:cubicBezTo>
                <a:cubicBezTo>
                  <a:pt x="920" y="553"/>
                  <a:pt x="927" y="563"/>
                  <a:pt x="937" y="569"/>
                </a:cubicBezTo>
                <a:cubicBezTo>
                  <a:pt x="945" y="581"/>
                  <a:pt x="952" y="583"/>
                  <a:pt x="961" y="596"/>
                </a:cubicBezTo>
                <a:cubicBezTo>
                  <a:pt x="965" y="602"/>
                  <a:pt x="951" y="610"/>
                  <a:pt x="951" y="610"/>
                </a:cubicBezTo>
                <a:cubicBezTo>
                  <a:pt x="935" y="615"/>
                  <a:pt x="909" y="617"/>
                  <a:pt x="901" y="617"/>
                </a:cubicBezTo>
                <a:cubicBezTo>
                  <a:pt x="889" y="625"/>
                  <a:pt x="876" y="636"/>
                  <a:pt x="862" y="641"/>
                </a:cubicBezTo>
                <a:cubicBezTo>
                  <a:pt x="856" y="664"/>
                  <a:pt x="864" y="678"/>
                  <a:pt x="871" y="698"/>
                </a:cubicBezTo>
                <a:cubicBezTo>
                  <a:pt x="870" y="709"/>
                  <a:pt x="869" y="752"/>
                  <a:pt x="858" y="763"/>
                </a:cubicBezTo>
                <a:cubicBezTo>
                  <a:pt x="844" y="777"/>
                  <a:pt x="851" y="765"/>
                  <a:pt x="829" y="779"/>
                </a:cubicBezTo>
                <a:cubicBezTo>
                  <a:pt x="826" y="781"/>
                  <a:pt x="820" y="785"/>
                  <a:pt x="820" y="785"/>
                </a:cubicBezTo>
                <a:cubicBezTo>
                  <a:pt x="817" y="790"/>
                  <a:pt x="816" y="804"/>
                  <a:pt x="811" y="811"/>
                </a:cubicBezTo>
                <a:cubicBezTo>
                  <a:pt x="809" y="814"/>
                  <a:pt x="796" y="821"/>
                  <a:pt x="796" y="821"/>
                </a:cubicBezTo>
                <a:cubicBezTo>
                  <a:pt x="770" y="818"/>
                  <a:pt x="767" y="813"/>
                  <a:pt x="748" y="809"/>
                </a:cubicBezTo>
                <a:cubicBezTo>
                  <a:pt x="736" y="806"/>
                  <a:pt x="723" y="816"/>
                  <a:pt x="714" y="815"/>
                </a:cubicBezTo>
                <a:cubicBezTo>
                  <a:pt x="705" y="814"/>
                  <a:pt x="704" y="809"/>
                  <a:pt x="694" y="803"/>
                </a:cubicBezTo>
                <a:cubicBezTo>
                  <a:pt x="681" y="790"/>
                  <a:pt x="671" y="785"/>
                  <a:pt x="654" y="779"/>
                </a:cubicBezTo>
                <a:cubicBezTo>
                  <a:pt x="626" y="782"/>
                  <a:pt x="628" y="787"/>
                  <a:pt x="607" y="794"/>
                </a:cubicBezTo>
                <a:cubicBezTo>
                  <a:pt x="564" y="791"/>
                  <a:pt x="574" y="791"/>
                  <a:pt x="547" y="782"/>
                </a:cubicBezTo>
                <a:cubicBezTo>
                  <a:pt x="518" y="785"/>
                  <a:pt x="509" y="788"/>
                  <a:pt x="481" y="785"/>
                </a:cubicBezTo>
                <a:cubicBezTo>
                  <a:pt x="468" y="776"/>
                  <a:pt x="480" y="781"/>
                  <a:pt x="486" y="761"/>
                </a:cubicBezTo>
                <a:cubicBezTo>
                  <a:pt x="488" y="755"/>
                  <a:pt x="481" y="743"/>
                  <a:pt x="481" y="743"/>
                </a:cubicBezTo>
                <a:cubicBezTo>
                  <a:pt x="480" y="730"/>
                  <a:pt x="479" y="723"/>
                  <a:pt x="471" y="713"/>
                </a:cubicBezTo>
                <a:cubicBezTo>
                  <a:pt x="462" y="702"/>
                  <a:pt x="454" y="692"/>
                  <a:pt x="444" y="680"/>
                </a:cubicBezTo>
                <a:cubicBezTo>
                  <a:pt x="435" y="669"/>
                  <a:pt x="426" y="653"/>
                  <a:pt x="418" y="641"/>
                </a:cubicBezTo>
                <a:cubicBezTo>
                  <a:pt x="415" y="631"/>
                  <a:pt x="418" y="631"/>
                  <a:pt x="418" y="631"/>
                </a:cubicBezTo>
                <a:cubicBezTo>
                  <a:pt x="421" y="615"/>
                  <a:pt x="423" y="611"/>
                  <a:pt x="426" y="595"/>
                </a:cubicBezTo>
                <a:cubicBezTo>
                  <a:pt x="440" y="574"/>
                  <a:pt x="438" y="576"/>
                  <a:pt x="453" y="566"/>
                </a:cubicBezTo>
                <a:cubicBezTo>
                  <a:pt x="459" y="539"/>
                  <a:pt x="475" y="538"/>
                  <a:pt x="489" y="524"/>
                </a:cubicBezTo>
                <a:cubicBezTo>
                  <a:pt x="510" y="520"/>
                  <a:pt x="514" y="506"/>
                  <a:pt x="514" y="506"/>
                </a:cubicBezTo>
                <a:cubicBezTo>
                  <a:pt x="527" y="489"/>
                  <a:pt x="532" y="485"/>
                  <a:pt x="523" y="461"/>
                </a:cubicBezTo>
                <a:cubicBezTo>
                  <a:pt x="519" y="451"/>
                  <a:pt x="489" y="454"/>
                  <a:pt x="483" y="440"/>
                </a:cubicBezTo>
                <a:cubicBezTo>
                  <a:pt x="465" y="436"/>
                  <a:pt x="447" y="455"/>
                  <a:pt x="447" y="455"/>
                </a:cubicBezTo>
                <a:cubicBezTo>
                  <a:pt x="432" y="470"/>
                  <a:pt x="418" y="478"/>
                  <a:pt x="397" y="485"/>
                </a:cubicBezTo>
                <a:cubicBezTo>
                  <a:pt x="369" y="481"/>
                  <a:pt x="364" y="474"/>
                  <a:pt x="388" y="458"/>
                </a:cubicBezTo>
                <a:cubicBezTo>
                  <a:pt x="394" y="449"/>
                  <a:pt x="397" y="440"/>
                  <a:pt x="403" y="431"/>
                </a:cubicBezTo>
                <a:cubicBezTo>
                  <a:pt x="382" y="415"/>
                  <a:pt x="355" y="405"/>
                  <a:pt x="333" y="391"/>
                </a:cubicBezTo>
                <a:cubicBezTo>
                  <a:pt x="321" y="382"/>
                  <a:pt x="337" y="381"/>
                  <a:pt x="334" y="373"/>
                </a:cubicBezTo>
                <a:cubicBezTo>
                  <a:pt x="331" y="365"/>
                  <a:pt x="313" y="355"/>
                  <a:pt x="312" y="344"/>
                </a:cubicBezTo>
                <a:cubicBezTo>
                  <a:pt x="318" y="334"/>
                  <a:pt x="343" y="326"/>
                  <a:pt x="328" y="308"/>
                </a:cubicBezTo>
                <a:cubicBezTo>
                  <a:pt x="325" y="292"/>
                  <a:pt x="327" y="309"/>
                  <a:pt x="313" y="295"/>
                </a:cubicBezTo>
                <a:cubicBezTo>
                  <a:pt x="304" y="286"/>
                  <a:pt x="304" y="278"/>
                  <a:pt x="295" y="269"/>
                </a:cubicBezTo>
                <a:cubicBezTo>
                  <a:pt x="276" y="250"/>
                  <a:pt x="210" y="239"/>
                  <a:pt x="184" y="233"/>
                </a:cubicBezTo>
                <a:cubicBezTo>
                  <a:pt x="161" y="223"/>
                  <a:pt x="175" y="219"/>
                  <a:pt x="165" y="209"/>
                </a:cubicBezTo>
                <a:cubicBezTo>
                  <a:pt x="155" y="199"/>
                  <a:pt x="139" y="188"/>
                  <a:pt x="124" y="175"/>
                </a:cubicBezTo>
                <a:cubicBezTo>
                  <a:pt x="105" y="160"/>
                  <a:pt x="85" y="143"/>
                  <a:pt x="72" y="134"/>
                </a:cubicBezTo>
                <a:cubicBezTo>
                  <a:pt x="59" y="125"/>
                  <a:pt x="52" y="126"/>
                  <a:pt x="43" y="122"/>
                </a:cubicBezTo>
                <a:cubicBezTo>
                  <a:pt x="34" y="118"/>
                  <a:pt x="23" y="109"/>
                  <a:pt x="19" y="107"/>
                </a:cubicBezTo>
                <a:cubicBezTo>
                  <a:pt x="0" y="113"/>
                  <a:pt x="17" y="111"/>
                  <a:pt x="16" y="112"/>
                </a:cubicBezTo>
              </a:path>
            </a:pathLst>
          </a:custGeom>
          <a:noFill/>
          <a:ln w="9525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42" name="未知">
            <a:extLst>
              <a:ext uri="{FF2B5EF4-FFF2-40B4-BE49-F238E27FC236}">
                <a16:creationId xmlns:a16="http://schemas.microsoft.com/office/drawing/2014/main" id="{9E4EC64E-A3A4-4E93-8215-E0748A836DF5}"/>
              </a:ext>
            </a:extLst>
          </p:cNvPr>
          <p:cNvSpPr>
            <a:spLocks/>
          </p:cNvSpPr>
          <p:nvPr/>
        </p:nvSpPr>
        <p:spPr bwMode="auto">
          <a:xfrm>
            <a:off x="611188" y="1916113"/>
            <a:ext cx="7797800" cy="3063875"/>
          </a:xfrm>
          <a:custGeom>
            <a:avLst/>
            <a:gdLst>
              <a:gd name="T0" fmla="*/ 63500 w 4912"/>
              <a:gd name="T1" fmla="*/ 139700 h 1930"/>
              <a:gd name="T2" fmla="*/ 200025 w 4912"/>
              <a:gd name="T3" fmla="*/ 46038 h 1930"/>
              <a:gd name="T4" fmla="*/ 219075 w 4912"/>
              <a:gd name="T5" fmla="*/ 50800 h 1930"/>
              <a:gd name="T6" fmla="*/ 447675 w 4912"/>
              <a:gd name="T7" fmla="*/ 141288 h 1930"/>
              <a:gd name="T8" fmla="*/ 671513 w 4912"/>
              <a:gd name="T9" fmla="*/ 160338 h 1930"/>
              <a:gd name="T10" fmla="*/ 1079500 w 4912"/>
              <a:gd name="T11" fmla="*/ 88900 h 1930"/>
              <a:gd name="T12" fmla="*/ 1338263 w 4912"/>
              <a:gd name="T13" fmla="*/ 360363 h 1930"/>
              <a:gd name="T14" fmla="*/ 1733550 w 4912"/>
              <a:gd name="T15" fmla="*/ 884238 h 1930"/>
              <a:gd name="T16" fmla="*/ 1866900 w 4912"/>
              <a:gd name="T17" fmla="*/ 1250950 h 1930"/>
              <a:gd name="T18" fmla="*/ 1943100 w 4912"/>
              <a:gd name="T19" fmla="*/ 1593850 h 1930"/>
              <a:gd name="T20" fmla="*/ 1938338 w 4912"/>
              <a:gd name="T21" fmla="*/ 1898650 h 1930"/>
              <a:gd name="T22" fmla="*/ 1952625 w 4912"/>
              <a:gd name="T23" fmla="*/ 2346325 h 1930"/>
              <a:gd name="T24" fmla="*/ 2100263 w 4912"/>
              <a:gd name="T25" fmla="*/ 2689225 h 1930"/>
              <a:gd name="T26" fmla="*/ 2228850 w 4912"/>
              <a:gd name="T27" fmla="*/ 2560638 h 1930"/>
              <a:gd name="T28" fmla="*/ 2195513 w 4912"/>
              <a:gd name="T29" fmla="*/ 2803525 h 1930"/>
              <a:gd name="T30" fmla="*/ 2309813 w 4912"/>
              <a:gd name="T31" fmla="*/ 2941638 h 1930"/>
              <a:gd name="T32" fmla="*/ 2562225 w 4912"/>
              <a:gd name="T33" fmla="*/ 2889250 h 1930"/>
              <a:gd name="T34" fmla="*/ 2605088 w 4912"/>
              <a:gd name="T35" fmla="*/ 3055938 h 1930"/>
              <a:gd name="T36" fmla="*/ 2871788 w 4912"/>
              <a:gd name="T37" fmla="*/ 3017838 h 1930"/>
              <a:gd name="T38" fmla="*/ 2928938 w 4912"/>
              <a:gd name="T39" fmla="*/ 2827338 h 1930"/>
              <a:gd name="T40" fmla="*/ 3014663 w 4912"/>
              <a:gd name="T41" fmla="*/ 2598738 h 1930"/>
              <a:gd name="T42" fmla="*/ 3238500 w 4912"/>
              <a:gd name="T43" fmla="*/ 2270125 h 1930"/>
              <a:gd name="T44" fmla="*/ 3733800 w 4912"/>
              <a:gd name="T45" fmla="*/ 2184400 h 1930"/>
              <a:gd name="T46" fmla="*/ 4014788 w 4912"/>
              <a:gd name="T47" fmla="*/ 1974850 h 1930"/>
              <a:gd name="T48" fmla="*/ 4181475 w 4912"/>
              <a:gd name="T49" fmla="*/ 1946275 h 1930"/>
              <a:gd name="T50" fmla="*/ 4386263 w 4912"/>
              <a:gd name="T51" fmla="*/ 1770063 h 1930"/>
              <a:gd name="T52" fmla="*/ 4633913 w 4912"/>
              <a:gd name="T53" fmla="*/ 1565275 h 1930"/>
              <a:gd name="T54" fmla="*/ 5072063 w 4912"/>
              <a:gd name="T55" fmla="*/ 1570038 h 1930"/>
              <a:gd name="T56" fmla="*/ 5281613 w 4912"/>
              <a:gd name="T57" fmla="*/ 1755775 h 1930"/>
              <a:gd name="T58" fmla="*/ 5453063 w 4912"/>
              <a:gd name="T59" fmla="*/ 1760538 h 1930"/>
              <a:gd name="T60" fmla="*/ 5567363 w 4912"/>
              <a:gd name="T61" fmla="*/ 1965325 h 1930"/>
              <a:gd name="T62" fmla="*/ 5786438 w 4912"/>
              <a:gd name="T63" fmla="*/ 1998663 h 1930"/>
              <a:gd name="T64" fmla="*/ 5900738 w 4912"/>
              <a:gd name="T65" fmla="*/ 1908175 h 1930"/>
              <a:gd name="T66" fmla="*/ 6072188 w 4912"/>
              <a:gd name="T67" fmla="*/ 1641475 h 1930"/>
              <a:gd name="T68" fmla="*/ 6276975 w 4912"/>
              <a:gd name="T69" fmla="*/ 1736725 h 1930"/>
              <a:gd name="T70" fmla="*/ 6538913 w 4912"/>
              <a:gd name="T71" fmla="*/ 1870075 h 1930"/>
              <a:gd name="T72" fmla="*/ 6772275 w 4912"/>
              <a:gd name="T73" fmla="*/ 1689100 h 1930"/>
              <a:gd name="T74" fmla="*/ 6924675 w 4912"/>
              <a:gd name="T75" fmla="*/ 1489075 h 1930"/>
              <a:gd name="T76" fmla="*/ 7124700 w 4912"/>
              <a:gd name="T77" fmla="*/ 1231900 h 1930"/>
              <a:gd name="T78" fmla="*/ 7415213 w 4912"/>
              <a:gd name="T79" fmla="*/ 1012825 h 1930"/>
              <a:gd name="T80" fmla="*/ 7558088 w 4912"/>
              <a:gd name="T81" fmla="*/ 1093788 h 1930"/>
              <a:gd name="T82" fmla="*/ 7797800 w 4912"/>
              <a:gd name="T83" fmla="*/ 1082675 h 1930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912" h="1930">
                <a:moveTo>
                  <a:pt x="0" y="168"/>
                </a:moveTo>
                <a:cubicBezTo>
                  <a:pt x="18" y="141"/>
                  <a:pt x="22" y="115"/>
                  <a:pt x="40" y="88"/>
                </a:cubicBezTo>
                <a:cubicBezTo>
                  <a:pt x="43" y="51"/>
                  <a:pt x="62" y="44"/>
                  <a:pt x="72" y="8"/>
                </a:cubicBezTo>
                <a:cubicBezTo>
                  <a:pt x="74" y="0"/>
                  <a:pt x="118" y="26"/>
                  <a:pt x="126" y="29"/>
                </a:cubicBezTo>
                <a:cubicBezTo>
                  <a:pt x="135" y="33"/>
                  <a:pt x="103" y="20"/>
                  <a:pt x="111" y="26"/>
                </a:cubicBezTo>
                <a:cubicBezTo>
                  <a:pt x="118" y="31"/>
                  <a:pt x="131" y="28"/>
                  <a:pt x="138" y="32"/>
                </a:cubicBezTo>
                <a:cubicBezTo>
                  <a:pt x="155" y="41"/>
                  <a:pt x="143" y="23"/>
                  <a:pt x="160" y="32"/>
                </a:cubicBezTo>
                <a:cubicBezTo>
                  <a:pt x="212" y="58"/>
                  <a:pt x="243" y="62"/>
                  <a:pt x="282" y="89"/>
                </a:cubicBezTo>
                <a:cubicBezTo>
                  <a:pt x="315" y="100"/>
                  <a:pt x="315" y="81"/>
                  <a:pt x="360" y="74"/>
                </a:cubicBezTo>
                <a:cubicBezTo>
                  <a:pt x="383" y="76"/>
                  <a:pt x="391" y="105"/>
                  <a:pt x="423" y="101"/>
                </a:cubicBezTo>
                <a:cubicBezTo>
                  <a:pt x="455" y="97"/>
                  <a:pt x="509" y="55"/>
                  <a:pt x="552" y="48"/>
                </a:cubicBezTo>
                <a:cubicBezTo>
                  <a:pt x="595" y="51"/>
                  <a:pt x="638" y="49"/>
                  <a:pt x="680" y="56"/>
                </a:cubicBezTo>
                <a:cubicBezTo>
                  <a:pt x="716" y="62"/>
                  <a:pt x="715" y="133"/>
                  <a:pt x="747" y="149"/>
                </a:cubicBezTo>
                <a:cubicBezTo>
                  <a:pt x="767" y="159"/>
                  <a:pt x="822" y="222"/>
                  <a:pt x="843" y="227"/>
                </a:cubicBezTo>
                <a:cubicBezTo>
                  <a:pt x="900" y="313"/>
                  <a:pt x="953" y="311"/>
                  <a:pt x="992" y="408"/>
                </a:cubicBezTo>
                <a:cubicBezTo>
                  <a:pt x="1016" y="467"/>
                  <a:pt x="1044" y="500"/>
                  <a:pt x="1092" y="557"/>
                </a:cubicBezTo>
                <a:cubicBezTo>
                  <a:pt x="1113" y="596"/>
                  <a:pt x="1136" y="593"/>
                  <a:pt x="1149" y="632"/>
                </a:cubicBezTo>
                <a:cubicBezTo>
                  <a:pt x="1163" y="670"/>
                  <a:pt x="1171" y="748"/>
                  <a:pt x="1176" y="788"/>
                </a:cubicBezTo>
                <a:cubicBezTo>
                  <a:pt x="1184" y="827"/>
                  <a:pt x="1179" y="776"/>
                  <a:pt x="1182" y="875"/>
                </a:cubicBezTo>
                <a:cubicBezTo>
                  <a:pt x="1190" y="911"/>
                  <a:pt x="1213" y="968"/>
                  <a:pt x="1224" y="1004"/>
                </a:cubicBezTo>
                <a:cubicBezTo>
                  <a:pt x="1235" y="1040"/>
                  <a:pt x="1248" y="1059"/>
                  <a:pt x="1248" y="1091"/>
                </a:cubicBezTo>
                <a:cubicBezTo>
                  <a:pt x="1248" y="1123"/>
                  <a:pt x="1227" y="1147"/>
                  <a:pt x="1221" y="1196"/>
                </a:cubicBezTo>
                <a:cubicBezTo>
                  <a:pt x="1215" y="1245"/>
                  <a:pt x="1210" y="1338"/>
                  <a:pt x="1212" y="1385"/>
                </a:cubicBezTo>
                <a:cubicBezTo>
                  <a:pt x="1213" y="1408"/>
                  <a:pt x="1219" y="1458"/>
                  <a:pt x="1230" y="1478"/>
                </a:cubicBezTo>
                <a:cubicBezTo>
                  <a:pt x="1240" y="1511"/>
                  <a:pt x="1239" y="1579"/>
                  <a:pt x="1257" y="1610"/>
                </a:cubicBezTo>
                <a:cubicBezTo>
                  <a:pt x="1273" y="1646"/>
                  <a:pt x="1305" y="1698"/>
                  <a:pt x="1323" y="1694"/>
                </a:cubicBezTo>
                <a:cubicBezTo>
                  <a:pt x="1346" y="1664"/>
                  <a:pt x="1334" y="1604"/>
                  <a:pt x="1365" y="1583"/>
                </a:cubicBezTo>
                <a:cubicBezTo>
                  <a:pt x="1374" y="1572"/>
                  <a:pt x="1398" y="1577"/>
                  <a:pt x="1404" y="1613"/>
                </a:cubicBezTo>
                <a:cubicBezTo>
                  <a:pt x="1410" y="1633"/>
                  <a:pt x="1401" y="1678"/>
                  <a:pt x="1398" y="1703"/>
                </a:cubicBezTo>
                <a:cubicBezTo>
                  <a:pt x="1395" y="1728"/>
                  <a:pt x="1380" y="1742"/>
                  <a:pt x="1383" y="1766"/>
                </a:cubicBezTo>
                <a:cubicBezTo>
                  <a:pt x="1386" y="1790"/>
                  <a:pt x="1401" y="1833"/>
                  <a:pt x="1413" y="1847"/>
                </a:cubicBezTo>
                <a:cubicBezTo>
                  <a:pt x="1425" y="1867"/>
                  <a:pt x="1403" y="1852"/>
                  <a:pt x="1455" y="1853"/>
                </a:cubicBezTo>
                <a:cubicBezTo>
                  <a:pt x="1479" y="1850"/>
                  <a:pt x="1534" y="1834"/>
                  <a:pt x="1560" y="1829"/>
                </a:cubicBezTo>
                <a:cubicBezTo>
                  <a:pt x="1586" y="1824"/>
                  <a:pt x="1598" y="1815"/>
                  <a:pt x="1614" y="1820"/>
                </a:cubicBezTo>
                <a:cubicBezTo>
                  <a:pt x="1630" y="1825"/>
                  <a:pt x="1652" y="1845"/>
                  <a:pt x="1656" y="1862"/>
                </a:cubicBezTo>
                <a:cubicBezTo>
                  <a:pt x="1660" y="1879"/>
                  <a:pt x="1629" y="1921"/>
                  <a:pt x="1641" y="1925"/>
                </a:cubicBezTo>
                <a:cubicBezTo>
                  <a:pt x="1652" y="1930"/>
                  <a:pt x="1700" y="1893"/>
                  <a:pt x="1728" y="1889"/>
                </a:cubicBezTo>
                <a:cubicBezTo>
                  <a:pt x="1756" y="1885"/>
                  <a:pt x="1794" y="1904"/>
                  <a:pt x="1809" y="1901"/>
                </a:cubicBezTo>
                <a:cubicBezTo>
                  <a:pt x="1838" y="1891"/>
                  <a:pt x="1815" y="1891"/>
                  <a:pt x="1821" y="1871"/>
                </a:cubicBezTo>
                <a:cubicBezTo>
                  <a:pt x="1827" y="1851"/>
                  <a:pt x="1841" y="1806"/>
                  <a:pt x="1845" y="1781"/>
                </a:cubicBezTo>
                <a:cubicBezTo>
                  <a:pt x="1856" y="1757"/>
                  <a:pt x="1836" y="1745"/>
                  <a:pt x="1845" y="1721"/>
                </a:cubicBezTo>
                <a:cubicBezTo>
                  <a:pt x="1854" y="1697"/>
                  <a:pt x="1877" y="1670"/>
                  <a:pt x="1899" y="1637"/>
                </a:cubicBezTo>
                <a:cubicBezTo>
                  <a:pt x="1965" y="1588"/>
                  <a:pt x="1944" y="1600"/>
                  <a:pt x="1977" y="1523"/>
                </a:cubicBezTo>
                <a:cubicBezTo>
                  <a:pt x="2001" y="1490"/>
                  <a:pt x="2004" y="1462"/>
                  <a:pt x="2040" y="1430"/>
                </a:cubicBezTo>
                <a:cubicBezTo>
                  <a:pt x="2082" y="1410"/>
                  <a:pt x="2177" y="1412"/>
                  <a:pt x="2229" y="1403"/>
                </a:cubicBezTo>
                <a:cubicBezTo>
                  <a:pt x="2279" y="1391"/>
                  <a:pt x="2314" y="1390"/>
                  <a:pt x="2352" y="1376"/>
                </a:cubicBezTo>
                <a:cubicBezTo>
                  <a:pt x="2391" y="1359"/>
                  <a:pt x="2434" y="1323"/>
                  <a:pt x="2463" y="1301"/>
                </a:cubicBezTo>
                <a:cubicBezTo>
                  <a:pt x="2489" y="1294"/>
                  <a:pt x="2505" y="1256"/>
                  <a:pt x="2529" y="1244"/>
                </a:cubicBezTo>
                <a:cubicBezTo>
                  <a:pt x="2538" y="1240"/>
                  <a:pt x="2552" y="1233"/>
                  <a:pt x="2559" y="1226"/>
                </a:cubicBezTo>
                <a:cubicBezTo>
                  <a:pt x="2575" y="1210"/>
                  <a:pt x="2614" y="1233"/>
                  <a:pt x="2634" y="1226"/>
                </a:cubicBezTo>
                <a:cubicBezTo>
                  <a:pt x="2674" y="1231"/>
                  <a:pt x="2654" y="1184"/>
                  <a:pt x="2694" y="1190"/>
                </a:cubicBezTo>
                <a:cubicBezTo>
                  <a:pt x="2726" y="1195"/>
                  <a:pt x="2763" y="1115"/>
                  <a:pt x="2763" y="1115"/>
                </a:cubicBezTo>
                <a:cubicBezTo>
                  <a:pt x="2784" y="1090"/>
                  <a:pt x="2782" y="1050"/>
                  <a:pt x="2808" y="1028"/>
                </a:cubicBezTo>
                <a:cubicBezTo>
                  <a:pt x="2834" y="1006"/>
                  <a:pt x="2875" y="994"/>
                  <a:pt x="2919" y="986"/>
                </a:cubicBezTo>
                <a:cubicBezTo>
                  <a:pt x="2924" y="975"/>
                  <a:pt x="3060" y="983"/>
                  <a:pt x="3072" y="980"/>
                </a:cubicBezTo>
                <a:cubicBezTo>
                  <a:pt x="3096" y="975"/>
                  <a:pt x="3156" y="994"/>
                  <a:pt x="3195" y="989"/>
                </a:cubicBezTo>
                <a:cubicBezTo>
                  <a:pt x="3229" y="988"/>
                  <a:pt x="3246" y="996"/>
                  <a:pt x="3264" y="1016"/>
                </a:cubicBezTo>
                <a:cubicBezTo>
                  <a:pt x="3286" y="1036"/>
                  <a:pt x="3318" y="1076"/>
                  <a:pt x="3327" y="1106"/>
                </a:cubicBezTo>
                <a:cubicBezTo>
                  <a:pt x="3363" y="1103"/>
                  <a:pt x="3359" y="1114"/>
                  <a:pt x="3396" y="1100"/>
                </a:cubicBezTo>
                <a:cubicBezTo>
                  <a:pt x="3428" y="1116"/>
                  <a:pt x="3414" y="1088"/>
                  <a:pt x="3435" y="1109"/>
                </a:cubicBezTo>
                <a:cubicBezTo>
                  <a:pt x="3495" y="1133"/>
                  <a:pt x="3460" y="1107"/>
                  <a:pt x="3480" y="1130"/>
                </a:cubicBezTo>
                <a:cubicBezTo>
                  <a:pt x="3498" y="1150"/>
                  <a:pt x="3487" y="1220"/>
                  <a:pt x="3507" y="1238"/>
                </a:cubicBezTo>
                <a:cubicBezTo>
                  <a:pt x="3517" y="1247"/>
                  <a:pt x="3561" y="1247"/>
                  <a:pt x="3573" y="1253"/>
                </a:cubicBezTo>
                <a:cubicBezTo>
                  <a:pt x="3593" y="1262"/>
                  <a:pt x="3624" y="1256"/>
                  <a:pt x="3645" y="1259"/>
                </a:cubicBezTo>
                <a:cubicBezTo>
                  <a:pt x="3661" y="1264"/>
                  <a:pt x="3664" y="1230"/>
                  <a:pt x="3681" y="1232"/>
                </a:cubicBezTo>
                <a:cubicBezTo>
                  <a:pt x="3712" y="1235"/>
                  <a:pt x="3703" y="1220"/>
                  <a:pt x="3717" y="1202"/>
                </a:cubicBezTo>
                <a:cubicBezTo>
                  <a:pt x="3727" y="1189"/>
                  <a:pt x="3750" y="1163"/>
                  <a:pt x="3750" y="1124"/>
                </a:cubicBezTo>
                <a:cubicBezTo>
                  <a:pt x="3786" y="1106"/>
                  <a:pt x="3789" y="1052"/>
                  <a:pt x="3825" y="1034"/>
                </a:cubicBezTo>
                <a:cubicBezTo>
                  <a:pt x="3833" y="1023"/>
                  <a:pt x="3895" y="1073"/>
                  <a:pt x="3904" y="1064"/>
                </a:cubicBezTo>
                <a:cubicBezTo>
                  <a:pt x="3923" y="1070"/>
                  <a:pt x="3934" y="1076"/>
                  <a:pt x="3954" y="1094"/>
                </a:cubicBezTo>
                <a:cubicBezTo>
                  <a:pt x="3974" y="1112"/>
                  <a:pt x="3996" y="1158"/>
                  <a:pt x="4023" y="1172"/>
                </a:cubicBezTo>
                <a:cubicBezTo>
                  <a:pt x="4050" y="1184"/>
                  <a:pt x="4091" y="1179"/>
                  <a:pt x="4119" y="1178"/>
                </a:cubicBezTo>
                <a:cubicBezTo>
                  <a:pt x="4147" y="1177"/>
                  <a:pt x="4166" y="1185"/>
                  <a:pt x="4191" y="1166"/>
                </a:cubicBezTo>
                <a:cubicBezTo>
                  <a:pt x="4244" y="1163"/>
                  <a:pt x="4245" y="1103"/>
                  <a:pt x="4266" y="1064"/>
                </a:cubicBezTo>
                <a:cubicBezTo>
                  <a:pt x="4282" y="1063"/>
                  <a:pt x="4275" y="1025"/>
                  <a:pt x="4329" y="989"/>
                </a:cubicBezTo>
                <a:cubicBezTo>
                  <a:pt x="4343" y="975"/>
                  <a:pt x="4357" y="956"/>
                  <a:pt x="4362" y="938"/>
                </a:cubicBezTo>
                <a:cubicBezTo>
                  <a:pt x="4380" y="907"/>
                  <a:pt x="4467" y="836"/>
                  <a:pt x="4488" y="809"/>
                </a:cubicBezTo>
                <a:cubicBezTo>
                  <a:pt x="4509" y="782"/>
                  <a:pt x="4481" y="798"/>
                  <a:pt x="4488" y="776"/>
                </a:cubicBezTo>
                <a:cubicBezTo>
                  <a:pt x="4496" y="762"/>
                  <a:pt x="4498" y="695"/>
                  <a:pt x="4530" y="674"/>
                </a:cubicBezTo>
                <a:cubicBezTo>
                  <a:pt x="4560" y="651"/>
                  <a:pt x="4638" y="643"/>
                  <a:pt x="4671" y="638"/>
                </a:cubicBezTo>
                <a:cubicBezTo>
                  <a:pt x="4701" y="635"/>
                  <a:pt x="4716" y="636"/>
                  <a:pt x="4731" y="644"/>
                </a:cubicBezTo>
                <a:cubicBezTo>
                  <a:pt x="4746" y="652"/>
                  <a:pt x="4748" y="687"/>
                  <a:pt x="4761" y="689"/>
                </a:cubicBezTo>
                <a:cubicBezTo>
                  <a:pt x="4774" y="691"/>
                  <a:pt x="4787" y="660"/>
                  <a:pt x="4812" y="659"/>
                </a:cubicBezTo>
                <a:cubicBezTo>
                  <a:pt x="4837" y="658"/>
                  <a:pt x="4891" y="677"/>
                  <a:pt x="4912" y="682"/>
                </a:cubicBezTo>
              </a:path>
            </a:pathLst>
          </a:custGeom>
          <a:noFill/>
          <a:ln w="38100" cmpd="sng">
            <a:solidFill>
              <a:srgbClr val="00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2539" name="Text Box 11">
            <a:extLst>
              <a:ext uri="{FF2B5EF4-FFF2-40B4-BE49-F238E27FC236}">
                <a16:creationId xmlns:a16="http://schemas.microsoft.com/office/drawing/2014/main" id="{B3218B32-ED6A-4ECD-9DC6-677C0FB357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7813" y="549275"/>
            <a:ext cx="6696075" cy="70167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sz="4000" i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隶书" panose="02010509060101010101" pitchFamily="49" charset="-122"/>
              </a:rPr>
              <a:t>长江上、中、下游的划分</a:t>
            </a:r>
          </a:p>
        </p:txBody>
      </p:sp>
      <p:sp>
        <p:nvSpPr>
          <p:cNvPr id="22540" name="未知">
            <a:extLst>
              <a:ext uri="{FF2B5EF4-FFF2-40B4-BE49-F238E27FC236}">
                <a16:creationId xmlns:a16="http://schemas.microsoft.com/office/drawing/2014/main" id="{051F38C0-2F67-4CA0-8F52-EBD8CBCD8522}"/>
              </a:ext>
            </a:extLst>
          </p:cNvPr>
          <p:cNvSpPr>
            <a:spLocks/>
          </p:cNvSpPr>
          <p:nvPr/>
        </p:nvSpPr>
        <p:spPr bwMode="auto">
          <a:xfrm>
            <a:off x="611188" y="1916113"/>
            <a:ext cx="5221287" cy="3055937"/>
          </a:xfrm>
          <a:custGeom>
            <a:avLst/>
            <a:gdLst>
              <a:gd name="T0" fmla="*/ 73025 w 3289"/>
              <a:gd name="T1" fmla="*/ 85725 h 1925"/>
              <a:gd name="T2" fmla="*/ 196850 w 3289"/>
              <a:gd name="T3" fmla="*/ 38100 h 1925"/>
              <a:gd name="T4" fmla="*/ 473075 w 3289"/>
              <a:gd name="T5" fmla="*/ 133350 h 1925"/>
              <a:gd name="T6" fmla="*/ 638175 w 3289"/>
              <a:gd name="T7" fmla="*/ 155575 h 1925"/>
              <a:gd name="T8" fmla="*/ 860425 w 3289"/>
              <a:gd name="T9" fmla="*/ 69850 h 1925"/>
              <a:gd name="T10" fmla="*/ 1044575 w 3289"/>
              <a:gd name="T11" fmla="*/ 76200 h 1925"/>
              <a:gd name="T12" fmla="*/ 1123950 w 3289"/>
              <a:gd name="T13" fmla="*/ 152400 h 1925"/>
              <a:gd name="T14" fmla="*/ 1282700 w 3289"/>
              <a:gd name="T15" fmla="*/ 314325 h 1925"/>
              <a:gd name="T16" fmla="*/ 1511300 w 3289"/>
              <a:gd name="T17" fmla="*/ 542925 h 1925"/>
              <a:gd name="T18" fmla="*/ 1714500 w 3289"/>
              <a:gd name="T19" fmla="*/ 873125 h 1925"/>
              <a:gd name="T20" fmla="*/ 1854200 w 3289"/>
              <a:gd name="T21" fmla="*/ 1130300 h 1925"/>
              <a:gd name="T22" fmla="*/ 1870075 w 3289"/>
              <a:gd name="T23" fmla="*/ 1311275 h 1925"/>
              <a:gd name="T24" fmla="*/ 1895475 w 3289"/>
              <a:gd name="T25" fmla="*/ 1489075 h 1925"/>
              <a:gd name="T26" fmla="*/ 1933575 w 3289"/>
              <a:gd name="T27" fmla="*/ 1835150 h 1925"/>
              <a:gd name="T28" fmla="*/ 1917700 w 3289"/>
              <a:gd name="T29" fmla="*/ 2235200 h 1925"/>
              <a:gd name="T30" fmla="*/ 2044700 w 3289"/>
              <a:gd name="T31" fmla="*/ 2638425 h 1925"/>
              <a:gd name="T32" fmla="*/ 2168525 w 3289"/>
              <a:gd name="T33" fmla="*/ 2495550 h 1925"/>
              <a:gd name="T34" fmla="*/ 2216150 w 3289"/>
              <a:gd name="T35" fmla="*/ 2686050 h 1925"/>
              <a:gd name="T36" fmla="*/ 2257425 w 3289"/>
              <a:gd name="T37" fmla="*/ 2940050 h 1925"/>
              <a:gd name="T38" fmla="*/ 2536825 w 3289"/>
              <a:gd name="T39" fmla="*/ 2873375 h 1925"/>
              <a:gd name="T40" fmla="*/ 2628900 w 3289"/>
              <a:gd name="T41" fmla="*/ 2965450 h 1925"/>
              <a:gd name="T42" fmla="*/ 2733675 w 3289"/>
              <a:gd name="T43" fmla="*/ 2987675 h 1925"/>
              <a:gd name="T44" fmla="*/ 2898775 w 3289"/>
              <a:gd name="T45" fmla="*/ 2895600 h 1925"/>
              <a:gd name="T46" fmla="*/ 2921000 w 3289"/>
              <a:gd name="T47" fmla="*/ 2727325 h 1925"/>
              <a:gd name="T48" fmla="*/ 3041650 w 3289"/>
              <a:gd name="T49" fmla="*/ 2559050 h 1925"/>
              <a:gd name="T50" fmla="*/ 3168650 w 3289"/>
              <a:gd name="T51" fmla="*/ 2330450 h 1925"/>
              <a:gd name="T52" fmla="*/ 3327400 w 3289"/>
              <a:gd name="T53" fmla="*/ 2241550 h 1925"/>
              <a:gd name="T54" fmla="*/ 3536950 w 3289"/>
              <a:gd name="T55" fmla="*/ 2212975 h 1925"/>
              <a:gd name="T56" fmla="*/ 3822700 w 3289"/>
              <a:gd name="T57" fmla="*/ 2120900 h 1925"/>
              <a:gd name="T58" fmla="*/ 4064000 w 3289"/>
              <a:gd name="T59" fmla="*/ 1939925 h 1925"/>
              <a:gd name="T60" fmla="*/ 4225925 w 3289"/>
              <a:gd name="T61" fmla="*/ 1908175 h 1925"/>
              <a:gd name="T62" fmla="*/ 4333875 w 3289"/>
              <a:gd name="T63" fmla="*/ 1851025 h 1925"/>
              <a:gd name="T64" fmla="*/ 4432300 w 3289"/>
              <a:gd name="T65" fmla="*/ 1660525 h 1925"/>
              <a:gd name="T66" fmla="*/ 4600575 w 3289"/>
              <a:gd name="T67" fmla="*/ 1555750 h 1925"/>
              <a:gd name="T68" fmla="*/ 5060950 w 3289"/>
              <a:gd name="T69" fmla="*/ 1558925 h 1925"/>
              <a:gd name="T70" fmla="*/ 5200650 w 3289"/>
              <a:gd name="T71" fmla="*/ 1631950 h 1925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3289" h="1925">
                <a:moveTo>
                  <a:pt x="0" y="162"/>
                </a:moveTo>
                <a:cubicBezTo>
                  <a:pt x="11" y="129"/>
                  <a:pt x="32" y="85"/>
                  <a:pt x="46" y="54"/>
                </a:cubicBezTo>
                <a:cubicBezTo>
                  <a:pt x="65" y="10"/>
                  <a:pt x="58" y="26"/>
                  <a:pt x="76" y="6"/>
                </a:cubicBezTo>
                <a:cubicBezTo>
                  <a:pt x="89" y="0"/>
                  <a:pt x="111" y="20"/>
                  <a:pt x="124" y="24"/>
                </a:cubicBezTo>
                <a:cubicBezTo>
                  <a:pt x="137" y="27"/>
                  <a:pt x="127" y="14"/>
                  <a:pt x="156" y="24"/>
                </a:cubicBezTo>
                <a:cubicBezTo>
                  <a:pt x="185" y="34"/>
                  <a:pt x="265" y="76"/>
                  <a:pt x="298" y="84"/>
                </a:cubicBezTo>
                <a:cubicBezTo>
                  <a:pt x="332" y="96"/>
                  <a:pt x="339" y="70"/>
                  <a:pt x="356" y="72"/>
                </a:cubicBezTo>
                <a:cubicBezTo>
                  <a:pt x="373" y="74"/>
                  <a:pt x="378" y="100"/>
                  <a:pt x="402" y="98"/>
                </a:cubicBezTo>
                <a:cubicBezTo>
                  <a:pt x="426" y="96"/>
                  <a:pt x="477" y="69"/>
                  <a:pt x="500" y="60"/>
                </a:cubicBezTo>
                <a:cubicBezTo>
                  <a:pt x="523" y="53"/>
                  <a:pt x="528" y="46"/>
                  <a:pt x="542" y="44"/>
                </a:cubicBezTo>
                <a:cubicBezTo>
                  <a:pt x="556" y="42"/>
                  <a:pt x="565" y="45"/>
                  <a:pt x="584" y="46"/>
                </a:cubicBezTo>
                <a:cubicBezTo>
                  <a:pt x="602" y="48"/>
                  <a:pt x="637" y="40"/>
                  <a:pt x="658" y="48"/>
                </a:cubicBezTo>
                <a:cubicBezTo>
                  <a:pt x="676" y="51"/>
                  <a:pt x="682" y="58"/>
                  <a:pt x="690" y="66"/>
                </a:cubicBezTo>
                <a:cubicBezTo>
                  <a:pt x="698" y="74"/>
                  <a:pt x="700" y="83"/>
                  <a:pt x="708" y="96"/>
                </a:cubicBezTo>
                <a:cubicBezTo>
                  <a:pt x="718" y="107"/>
                  <a:pt x="723" y="127"/>
                  <a:pt x="740" y="144"/>
                </a:cubicBezTo>
                <a:cubicBezTo>
                  <a:pt x="757" y="161"/>
                  <a:pt x="789" y="181"/>
                  <a:pt x="808" y="198"/>
                </a:cubicBezTo>
                <a:cubicBezTo>
                  <a:pt x="821" y="224"/>
                  <a:pt x="838" y="219"/>
                  <a:pt x="852" y="244"/>
                </a:cubicBezTo>
                <a:cubicBezTo>
                  <a:pt x="876" y="286"/>
                  <a:pt x="923" y="304"/>
                  <a:pt x="952" y="342"/>
                </a:cubicBezTo>
                <a:cubicBezTo>
                  <a:pt x="960" y="373"/>
                  <a:pt x="1013" y="449"/>
                  <a:pt x="1032" y="474"/>
                </a:cubicBezTo>
                <a:cubicBezTo>
                  <a:pt x="1040" y="498"/>
                  <a:pt x="1072" y="526"/>
                  <a:pt x="1080" y="550"/>
                </a:cubicBezTo>
                <a:cubicBezTo>
                  <a:pt x="1083" y="559"/>
                  <a:pt x="1125" y="599"/>
                  <a:pt x="1132" y="606"/>
                </a:cubicBezTo>
                <a:cubicBezTo>
                  <a:pt x="1157" y="634"/>
                  <a:pt x="1152" y="679"/>
                  <a:pt x="1168" y="712"/>
                </a:cubicBezTo>
                <a:cubicBezTo>
                  <a:pt x="1187" y="749"/>
                  <a:pt x="1152" y="764"/>
                  <a:pt x="1176" y="802"/>
                </a:cubicBezTo>
                <a:cubicBezTo>
                  <a:pt x="1181" y="810"/>
                  <a:pt x="1171" y="818"/>
                  <a:pt x="1178" y="826"/>
                </a:cubicBezTo>
                <a:cubicBezTo>
                  <a:pt x="1185" y="835"/>
                  <a:pt x="1162" y="825"/>
                  <a:pt x="1168" y="834"/>
                </a:cubicBezTo>
                <a:cubicBezTo>
                  <a:pt x="1187" y="862"/>
                  <a:pt x="1186" y="905"/>
                  <a:pt x="1194" y="938"/>
                </a:cubicBezTo>
                <a:cubicBezTo>
                  <a:pt x="1199" y="973"/>
                  <a:pt x="1241" y="993"/>
                  <a:pt x="1246" y="1086"/>
                </a:cubicBezTo>
                <a:cubicBezTo>
                  <a:pt x="1250" y="1122"/>
                  <a:pt x="1224" y="1128"/>
                  <a:pt x="1218" y="1156"/>
                </a:cubicBezTo>
                <a:cubicBezTo>
                  <a:pt x="1212" y="1184"/>
                  <a:pt x="1212" y="1210"/>
                  <a:pt x="1210" y="1252"/>
                </a:cubicBezTo>
                <a:cubicBezTo>
                  <a:pt x="1208" y="1294"/>
                  <a:pt x="1204" y="1367"/>
                  <a:pt x="1208" y="1408"/>
                </a:cubicBezTo>
                <a:cubicBezTo>
                  <a:pt x="1212" y="1449"/>
                  <a:pt x="1219" y="1454"/>
                  <a:pt x="1232" y="1496"/>
                </a:cubicBezTo>
                <a:cubicBezTo>
                  <a:pt x="1234" y="1548"/>
                  <a:pt x="1241" y="1631"/>
                  <a:pt x="1288" y="1662"/>
                </a:cubicBezTo>
                <a:cubicBezTo>
                  <a:pt x="1318" y="1706"/>
                  <a:pt x="1308" y="1700"/>
                  <a:pt x="1328" y="1670"/>
                </a:cubicBezTo>
                <a:cubicBezTo>
                  <a:pt x="1339" y="1636"/>
                  <a:pt x="1341" y="1597"/>
                  <a:pt x="1366" y="1572"/>
                </a:cubicBezTo>
                <a:cubicBezTo>
                  <a:pt x="1374" y="1563"/>
                  <a:pt x="1396" y="1579"/>
                  <a:pt x="1400" y="1608"/>
                </a:cubicBezTo>
                <a:cubicBezTo>
                  <a:pt x="1405" y="1628"/>
                  <a:pt x="1398" y="1665"/>
                  <a:pt x="1396" y="1692"/>
                </a:cubicBezTo>
                <a:cubicBezTo>
                  <a:pt x="1394" y="1719"/>
                  <a:pt x="1382" y="1745"/>
                  <a:pt x="1386" y="1772"/>
                </a:cubicBezTo>
                <a:cubicBezTo>
                  <a:pt x="1388" y="1800"/>
                  <a:pt x="1392" y="1840"/>
                  <a:pt x="1422" y="1852"/>
                </a:cubicBezTo>
                <a:cubicBezTo>
                  <a:pt x="1452" y="1860"/>
                  <a:pt x="1537" y="1829"/>
                  <a:pt x="1566" y="1822"/>
                </a:cubicBezTo>
                <a:cubicBezTo>
                  <a:pt x="1595" y="1817"/>
                  <a:pt x="1586" y="1809"/>
                  <a:pt x="1598" y="1810"/>
                </a:cubicBezTo>
                <a:cubicBezTo>
                  <a:pt x="1610" y="1811"/>
                  <a:pt x="1628" y="1818"/>
                  <a:pt x="1638" y="1828"/>
                </a:cubicBezTo>
                <a:cubicBezTo>
                  <a:pt x="1645" y="1837"/>
                  <a:pt x="1657" y="1853"/>
                  <a:pt x="1656" y="1868"/>
                </a:cubicBezTo>
                <a:cubicBezTo>
                  <a:pt x="1655" y="1883"/>
                  <a:pt x="1619" y="1918"/>
                  <a:pt x="1630" y="1920"/>
                </a:cubicBezTo>
                <a:cubicBezTo>
                  <a:pt x="1641" y="1925"/>
                  <a:pt x="1687" y="1897"/>
                  <a:pt x="1722" y="1882"/>
                </a:cubicBezTo>
                <a:cubicBezTo>
                  <a:pt x="1752" y="1878"/>
                  <a:pt x="1795" y="1908"/>
                  <a:pt x="1812" y="1898"/>
                </a:cubicBezTo>
                <a:cubicBezTo>
                  <a:pt x="1829" y="1888"/>
                  <a:pt x="1820" y="1846"/>
                  <a:pt x="1826" y="1824"/>
                </a:cubicBezTo>
                <a:cubicBezTo>
                  <a:pt x="1829" y="1802"/>
                  <a:pt x="1844" y="1782"/>
                  <a:pt x="1846" y="1764"/>
                </a:cubicBezTo>
                <a:cubicBezTo>
                  <a:pt x="1848" y="1746"/>
                  <a:pt x="1838" y="1731"/>
                  <a:pt x="1840" y="1718"/>
                </a:cubicBezTo>
                <a:cubicBezTo>
                  <a:pt x="1842" y="1705"/>
                  <a:pt x="1845" y="1704"/>
                  <a:pt x="1858" y="1686"/>
                </a:cubicBezTo>
                <a:cubicBezTo>
                  <a:pt x="1863" y="1668"/>
                  <a:pt x="1901" y="1625"/>
                  <a:pt x="1916" y="1612"/>
                </a:cubicBezTo>
                <a:cubicBezTo>
                  <a:pt x="1946" y="1586"/>
                  <a:pt x="1948" y="1552"/>
                  <a:pt x="1976" y="1524"/>
                </a:cubicBezTo>
                <a:cubicBezTo>
                  <a:pt x="1978" y="1518"/>
                  <a:pt x="1993" y="1474"/>
                  <a:pt x="1996" y="1468"/>
                </a:cubicBezTo>
                <a:cubicBezTo>
                  <a:pt x="2003" y="1452"/>
                  <a:pt x="2013" y="1441"/>
                  <a:pt x="2030" y="1432"/>
                </a:cubicBezTo>
                <a:cubicBezTo>
                  <a:pt x="2047" y="1423"/>
                  <a:pt x="2077" y="1416"/>
                  <a:pt x="2096" y="1412"/>
                </a:cubicBezTo>
                <a:cubicBezTo>
                  <a:pt x="2114" y="1406"/>
                  <a:pt x="2124" y="1413"/>
                  <a:pt x="2146" y="1410"/>
                </a:cubicBezTo>
                <a:cubicBezTo>
                  <a:pt x="2168" y="1407"/>
                  <a:pt x="2196" y="1400"/>
                  <a:pt x="2228" y="1394"/>
                </a:cubicBezTo>
                <a:cubicBezTo>
                  <a:pt x="2264" y="1385"/>
                  <a:pt x="2301" y="1379"/>
                  <a:pt x="2338" y="1374"/>
                </a:cubicBezTo>
                <a:cubicBezTo>
                  <a:pt x="2362" y="1362"/>
                  <a:pt x="2384" y="1348"/>
                  <a:pt x="2408" y="1336"/>
                </a:cubicBezTo>
                <a:cubicBezTo>
                  <a:pt x="2443" y="1319"/>
                  <a:pt x="2445" y="1291"/>
                  <a:pt x="2484" y="1278"/>
                </a:cubicBezTo>
                <a:cubicBezTo>
                  <a:pt x="2497" y="1268"/>
                  <a:pt x="2548" y="1224"/>
                  <a:pt x="2560" y="1222"/>
                </a:cubicBezTo>
                <a:cubicBezTo>
                  <a:pt x="2584" y="1217"/>
                  <a:pt x="2606" y="1224"/>
                  <a:pt x="2630" y="1222"/>
                </a:cubicBezTo>
                <a:cubicBezTo>
                  <a:pt x="2640" y="1220"/>
                  <a:pt x="2655" y="1209"/>
                  <a:pt x="2662" y="1202"/>
                </a:cubicBezTo>
                <a:cubicBezTo>
                  <a:pt x="2675" y="1189"/>
                  <a:pt x="2678" y="1198"/>
                  <a:pt x="2686" y="1182"/>
                </a:cubicBezTo>
                <a:cubicBezTo>
                  <a:pt x="2694" y="1174"/>
                  <a:pt x="2722" y="1174"/>
                  <a:pt x="2730" y="1166"/>
                </a:cubicBezTo>
                <a:cubicBezTo>
                  <a:pt x="2741" y="1156"/>
                  <a:pt x="2742" y="1144"/>
                  <a:pt x="2752" y="1124"/>
                </a:cubicBezTo>
                <a:cubicBezTo>
                  <a:pt x="2774" y="1090"/>
                  <a:pt x="2759" y="1068"/>
                  <a:pt x="2792" y="1046"/>
                </a:cubicBezTo>
                <a:cubicBezTo>
                  <a:pt x="2797" y="1032"/>
                  <a:pt x="2803" y="1037"/>
                  <a:pt x="2812" y="1026"/>
                </a:cubicBezTo>
                <a:cubicBezTo>
                  <a:pt x="2827" y="1008"/>
                  <a:pt x="2889" y="981"/>
                  <a:pt x="2898" y="980"/>
                </a:cubicBezTo>
                <a:cubicBezTo>
                  <a:pt x="2942" y="975"/>
                  <a:pt x="2980" y="983"/>
                  <a:pt x="3022" y="972"/>
                </a:cubicBezTo>
                <a:cubicBezTo>
                  <a:pt x="3074" y="976"/>
                  <a:pt x="3136" y="975"/>
                  <a:pt x="3188" y="982"/>
                </a:cubicBezTo>
                <a:cubicBezTo>
                  <a:pt x="3197" y="983"/>
                  <a:pt x="3224" y="991"/>
                  <a:pt x="3232" y="994"/>
                </a:cubicBezTo>
                <a:cubicBezTo>
                  <a:pt x="3257" y="1002"/>
                  <a:pt x="3254" y="1012"/>
                  <a:pt x="3276" y="1028"/>
                </a:cubicBezTo>
                <a:cubicBezTo>
                  <a:pt x="3285" y="1035"/>
                  <a:pt x="3286" y="1036"/>
                  <a:pt x="3289" y="1038"/>
                </a:cubicBezTo>
              </a:path>
            </a:pathLst>
          </a:custGeom>
          <a:noFill/>
          <a:ln w="38100" cap="flat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2541" name="未知">
            <a:extLst>
              <a:ext uri="{FF2B5EF4-FFF2-40B4-BE49-F238E27FC236}">
                <a16:creationId xmlns:a16="http://schemas.microsoft.com/office/drawing/2014/main" id="{65955F8D-506A-4221-91AC-E2962EFCD4B5}"/>
              </a:ext>
            </a:extLst>
          </p:cNvPr>
          <p:cNvSpPr>
            <a:spLocks/>
          </p:cNvSpPr>
          <p:nvPr/>
        </p:nvSpPr>
        <p:spPr bwMode="auto">
          <a:xfrm>
            <a:off x="5876925" y="3562350"/>
            <a:ext cx="1250950" cy="369888"/>
          </a:xfrm>
          <a:custGeom>
            <a:avLst/>
            <a:gdLst>
              <a:gd name="T0" fmla="*/ 0 w 788"/>
              <a:gd name="T1" fmla="*/ 90488 h 233"/>
              <a:gd name="T2" fmla="*/ 119063 w 788"/>
              <a:gd name="T3" fmla="*/ 107950 h 233"/>
              <a:gd name="T4" fmla="*/ 193675 w 788"/>
              <a:gd name="T5" fmla="*/ 109538 h 233"/>
              <a:gd name="T6" fmla="*/ 250825 w 788"/>
              <a:gd name="T7" fmla="*/ 141288 h 233"/>
              <a:gd name="T8" fmla="*/ 263525 w 788"/>
              <a:gd name="T9" fmla="*/ 160338 h 233"/>
              <a:gd name="T10" fmla="*/ 292100 w 788"/>
              <a:gd name="T11" fmla="*/ 309563 h 233"/>
              <a:gd name="T12" fmla="*/ 365125 w 788"/>
              <a:gd name="T13" fmla="*/ 344488 h 233"/>
              <a:gd name="T14" fmla="*/ 454025 w 788"/>
              <a:gd name="T15" fmla="*/ 363538 h 233"/>
              <a:gd name="T16" fmla="*/ 536575 w 788"/>
              <a:gd name="T17" fmla="*/ 347663 h 233"/>
              <a:gd name="T18" fmla="*/ 619125 w 788"/>
              <a:gd name="T19" fmla="*/ 306388 h 233"/>
              <a:gd name="T20" fmla="*/ 666750 w 788"/>
              <a:gd name="T21" fmla="*/ 223838 h 233"/>
              <a:gd name="T22" fmla="*/ 695325 w 788"/>
              <a:gd name="T23" fmla="*/ 144463 h 233"/>
              <a:gd name="T24" fmla="*/ 746125 w 788"/>
              <a:gd name="T25" fmla="*/ 65088 h 233"/>
              <a:gd name="T26" fmla="*/ 793750 w 788"/>
              <a:gd name="T27" fmla="*/ 4763 h 233"/>
              <a:gd name="T28" fmla="*/ 850900 w 788"/>
              <a:gd name="T29" fmla="*/ 23813 h 233"/>
              <a:gd name="T30" fmla="*/ 974725 w 788"/>
              <a:gd name="T31" fmla="*/ 71438 h 233"/>
              <a:gd name="T32" fmla="*/ 1041400 w 788"/>
              <a:gd name="T33" fmla="*/ 128588 h 233"/>
              <a:gd name="T34" fmla="*/ 1089025 w 788"/>
              <a:gd name="T35" fmla="*/ 192088 h 233"/>
              <a:gd name="T36" fmla="*/ 1165225 w 788"/>
              <a:gd name="T37" fmla="*/ 236538 h 233"/>
              <a:gd name="T38" fmla="*/ 1250950 w 788"/>
              <a:gd name="T39" fmla="*/ 230188 h 233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788" h="233">
                <a:moveTo>
                  <a:pt x="0" y="57"/>
                </a:moveTo>
                <a:cubicBezTo>
                  <a:pt x="21" y="71"/>
                  <a:pt x="43" y="69"/>
                  <a:pt x="75" y="68"/>
                </a:cubicBezTo>
                <a:cubicBezTo>
                  <a:pt x="96" y="65"/>
                  <a:pt x="101" y="66"/>
                  <a:pt x="122" y="69"/>
                </a:cubicBezTo>
                <a:cubicBezTo>
                  <a:pt x="135" y="76"/>
                  <a:pt x="144" y="75"/>
                  <a:pt x="158" y="89"/>
                </a:cubicBezTo>
                <a:cubicBezTo>
                  <a:pt x="161" y="92"/>
                  <a:pt x="166" y="101"/>
                  <a:pt x="166" y="101"/>
                </a:cubicBezTo>
                <a:cubicBezTo>
                  <a:pt x="171" y="115"/>
                  <a:pt x="173" y="176"/>
                  <a:pt x="184" y="195"/>
                </a:cubicBezTo>
                <a:cubicBezTo>
                  <a:pt x="195" y="214"/>
                  <a:pt x="213" y="211"/>
                  <a:pt x="230" y="217"/>
                </a:cubicBezTo>
                <a:cubicBezTo>
                  <a:pt x="249" y="222"/>
                  <a:pt x="257" y="228"/>
                  <a:pt x="286" y="229"/>
                </a:cubicBezTo>
                <a:cubicBezTo>
                  <a:pt x="304" y="233"/>
                  <a:pt x="321" y="227"/>
                  <a:pt x="338" y="219"/>
                </a:cubicBezTo>
                <a:cubicBezTo>
                  <a:pt x="355" y="210"/>
                  <a:pt x="364" y="201"/>
                  <a:pt x="390" y="193"/>
                </a:cubicBezTo>
                <a:cubicBezTo>
                  <a:pt x="401" y="182"/>
                  <a:pt x="414" y="146"/>
                  <a:pt x="420" y="141"/>
                </a:cubicBezTo>
                <a:cubicBezTo>
                  <a:pt x="431" y="131"/>
                  <a:pt x="424" y="96"/>
                  <a:pt x="438" y="91"/>
                </a:cubicBezTo>
                <a:cubicBezTo>
                  <a:pt x="455" y="78"/>
                  <a:pt x="459" y="57"/>
                  <a:pt x="470" y="41"/>
                </a:cubicBezTo>
                <a:cubicBezTo>
                  <a:pt x="476" y="31"/>
                  <a:pt x="490" y="9"/>
                  <a:pt x="500" y="3"/>
                </a:cubicBezTo>
                <a:cubicBezTo>
                  <a:pt x="505" y="0"/>
                  <a:pt x="536" y="15"/>
                  <a:pt x="536" y="15"/>
                </a:cubicBezTo>
                <a:cubicBezTo>
                  <a:pt x="571" y="18"/>
                  <a:pt x="583" y="30"/>
                  <a:pt x="614" y="45"/>
                </a:cubicBezTo>
                <a:cubicBezTo>
                  <a:pt x="633" y="57"/>
                  <a:pt x="644" y="68"/>
                  <a:pt x="656" y="81"/>
                </a:cubicBezTo>
                <a:cubicBezTo>
                  <a:pt x="668" y="94"/>
                  <a:pt x="673" y="110"/>
                  <a:pt x="686" y="121"/>
                </a:cubicBezTo>
                <a:cubicBezTo>
                  <a:pt x="701" y="136"/>
                  <a:pt x="714" y="144"/>
                  <a:pt x="734" y="149"/>
                </a:cubicBezTo>
                <a:cubicBezTo>
                  <a:pt x="749" y="159"/>
                  <a:pt x="772" y="145"/>
                  <a:pt x="788" y="145"/>
                </a:cubicBezTo>
              </a:path>
            </a:pathLst>
          </a:custGeom>
          <a:noFill/>
          <a:ln w="38100" cap="flat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2542" name="未知">
            <a:extLst>
              <a:ext uri="{FF2B5EF4-FFF2-40B4-BE49-F238E27FC236}">
                <a16:creationId xmlns:a16="http://schemas.microsoft.com/office/drawing/2014/main" id="{01326EA7-63CE-48F7-A272-270A1BF5943C}"/>
              </a:ext>
            </a:extLst>
          </p:cNvPr>
          <p:cNvSpPr>
            <a:spLocks/>
          </p:cNvSpPr>
          <p:nvPr/>
        </p:nvSpPr>
        <p:spPr bwMode="auto">
          <a:xfrm>
            <a:off x="7181850" y="2914650"/>
            <a:ext cx="1211263" cy="844550"/>
          </a:xfrm>
          <a:custGeom>
            <a:avLst/>
            <a:gdLst>
              <a:gd name="T0" fmla="*/ 0 w 763"/>
              <a:gd name="T1" fmla="*/ 844550 h 532"/>
              <a:gd name="T2" fmla="*/ 66675 w 763"/>
              <a:gd name="T3" fmla="*/ 825500 h 532"/>
              <a:gd name="T4" fmla="*/ 104775 w 763"/>
              <a:gd name="T5" fmla="*/ 820738 h 532"/>
              <a:gd name="T6" fmla="*/ 157163 w 763"/>
              <a:gd name="T7" fmla="*/ 796925 h 532"/>
              <a:gd name="T8" fmla="*/ 163513 w 763"/>
              <a:gd name="T9" fmla="*/ 733425 h 532"/>
              <a:gd name="T10" fmla="*/ 242888 w 763"/>
              <a:gd name="T11" fmla="*/ 603250 h 532"/>
              <a:gd name="T12" fmla="*/ 328613 w 763"/>
              <a:gd name="T13" fmla="*/ 530225 h 532"/>
              <a:gd name="T14" fmla="*/ 354013 w 763"/>
              <a:gd name="T15" fmla="*/ 469900 h 532"/>
              <a:gd name="T16" fmla="*/ 373063 w 763"/>
              <a:gd name="T17" fmla="*/ 485775 h 532"/>
              <a:gd name="T18" fmla="*/ 417513 w 763"/>
              <a:gd name="T19" fmla="*/ 415925 h 532"/>
              <a:gd name="T20" fmla="*/ 484188 w 763"/>
              <a:gd name="T21" fmla="*/ 355600 h 532"/>
              <a:gd name="T22" fmla="*/ 547688 w 763"/>
              <a:gd name="T23" fmla="*/ 288925 h 532"/>
              <a:gd name="T24" fmla="*/ 541338 w 763"/>
              <a:gd name="T25" fmla="*/ 219075 h 532"/>
              <a:gd name="T26" fmla="*/ 550863 w 763"/>
              <a:gd name="T27" fmla="*/ 152400 h 532"/>
              <a:gd name="T28" fmla="*/ 576263 w 763"/>
              <a:gd name="T29" fmla="*/ 107950 h 532"/>
              <a:gd name="T30" fmla="*/ 630238 w 763"/>
              <a:gd name="T31" fmla="*/ 53975 h 532"/>
              <a:gd name="T32" fmla="*/ 738188 w 763"/>
              <a:gd name="T33" fmla="*/ 25400 h 532"/>
              <a:gd name="T34" fmla="*/ 817563 w 763"/>
              <a:gd name="T35" fmla="*/ 12700 h 532"/>
              <a:gd name="T36" fmla="*/ 884238 w 763"/>
              <a:gd name="T37" fmla="*/ 3175 h 532"/>
              <a:gd name="T38" fmla="*/ 941388 w 763"/>
              <a:gd name="T39" fmla="*/ 28575 h 532"/>
              <a:gd name="T40" fmla="*/ 966788 w 763"/>
              <a:gd name="T41" fmla="*/ 92075 h 532"/>
              <a:gd name="T42" fmla="*/ 998538 w 763"/>
              <a:gd name="T43" fmla="*/ 73025 h 532"/>
              <a:gd name="T44" fmla="*/ 1058863 w 763"/>
              <a:gd name="T45" fmla="*/ 31750 h 532"/>
              <a:gd name="T46" fmla="*/ 1096963 w 763"/>
              <a:gd name="T47" fmla="*/ 57150 h 532"/>
              <a:gd name="T48" fmla="*/ 1138238 w 763"/>
              <a:gd name="T49" fmla="*/ 60325 h 532"/>
              <a:gd name="T50" fmla="*/ 1163638 w 763"/>
              <a:gd name="T51" fmla="*/ 66675 h 532"/>
              <a:gd name="T52" fmla="*/ 1211263 w 763"/>
              <a:gd name="T53" fmla="*/ 76200 h 532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763" h="532">
                <a:moveTo>
                  <a:pt x="0" y="532"/>
                </a:moveTo>
                <a:cubicBezTo>
                  <a:pt x="7" y="531"/>
                  <a:pt x="31" y="522"/>
                  <a:pt x="42" y="520"/>
                </a:cubicBezTo>
                <a:cubicBezTo>
                  <a:pt x="53" y="518"/>
                  <a:pt x="57" y="520"/>
                  <a:pt x="66" y="517"/>
                </a:cubicBezTo>
                <a:cubicBezTo>
                  <a:pt x="71" y="501"/>
                  <a:pt x="81" y="507"/>
                  <a:pt x="99" y="502"/>
                </a:cubicBezTo>
                <a:cubicBezTo>
                  <a:pt x="99" y="499"/>
                  <a:pt x="100" y="471"/>
                  <a:pt x="103" y="462"/>
                </a:cubicBezTo>
                <a:cubicBezTo>
                  <a:pt x="110" y="437"/>
                  <a:pt x="137" y="398"/>
                  <a:pt x="153" y="380"/>
                </a:cubicBezTo>
                <a:cubicBezTo>
                  <a:pt x="171" y="359"/>
                  <a:pt x="178" y="341"/>
                  <a:pt x="207" y="334"/>
                </a:cubicBezTo>
                <a:cubicBezTo>
                  <a:pt x="219" y="322"/>
                  <a:pt x="212" y="310"/>
                  <a:pt x="223" y="296"/>
                </a:cubicBezTo>
                <a:cubicBezTo>
                  <a:pt x="225" y="293"/>
                  <a:pt x="235" y="306"/>
                  <a:pt x="235" y="306"/>
                </a:cubicBezTo>
                <a:cubicBezTo>
                  <a:pt x="240" y="302"/>
                  <a:pt x="251" y="276"/>
                  <a:pt x="263" y="262"/>
                </a:cubicBezTo>
                <a:cubicBezTo>
                  <a:pt x="275" y="248"/>
                  <a:pt x="291" y="237"/>
                  <a:pt x="305" y="224"/>
                </a:cubicBezTo>
                <a:cubicBezTo>
                  <a:pt x="310" y="203"/>
                  <a:pt x="324" y="187"/>
                  <a:pt x="345" y="182"/>
                </a:cubicBezTo>
                <a:cubicBezTo>
                  <a:pt x="359" y="168"/>
                  <a:pt x="336" y="156"/>
                  <a:pt x="341" y="138"/>
                </a:cubicBezTo>
                <a:cubicBezTo>
                  <a:pt x="343" y="129"/>
                  <a:pt x="343" y="103"/>
                  <a:pt x="347" y="96"/>
                </a:cubicBezTo>
                <a:cubicBezTo>
                  <a:pt x="359" y="72"/>
                  <a:pt x="353" y="98"/>
                  <a:pt x="363" y="68"/>
                </a:cubicBezTo>
                <a:cubicBezTo>
                  <a:pt x="368" y="56"/>
                  <a:pt x="379" y="42"/>
                  <a:pt x="397" y="34"/>
                </a:cubicBezTo>
                <a:cubicBezTo>
                  <a:pt x="414" y="25"/>
                  <a:pt x="445" y="20"/>
                  <a:pt x="465" y="16"/>
                </a:cubicBezTo>
                <a:cubicBezTo>
                  <a:pt x="481" y="13"/>
                  <a:pt x="500" y="12"/>
                  <a:pt x="515" y="8"/>
                </a:cubicBezTo>
                <a:cubicBezTo>
                  <a:pt x="530" y="7"/>
                  <a:pt x="544" y="0"/>
                  <a:pt x="557" y="2"/>
                </a:cubicBezTo>
                <a:cubicBezTo>
                  <a:pt x="570" y="4"/>
                  <a:pt x="584" y="9"/>
                  <a:pt x="593" y="18"/>
                </a:cubicBezTo>
                <a:cubicBezTo>
                  <a:pt x="602" y="24"/>
                  <a:pt x="603" y="53"/>
                  <a:pt x="609" y="58"/>
                </a:cubicBezTo>
                <a:cubicBezTo>
                  <a:pt x="615" y="63"/>
                  <a:pt x="619" y="52"/>
                  <a:pt x="629" y="46"/>
                </a:cubicBezTo>
                <a:cubicBezTo>
                  <a:pt x="638" y="43"/>
                  <a:pt x="657" y="22"/>
                  <a:pt x="667" y="20"/>
                </a:cubicBezTo>
                <a:cubicBezTo>
                  <a:pt x="677" y="18"/>
                  <a:pt x="683" y="33"/>
                  <a:pt x="691" y="36"/>
                </a:cubicBezTo>
                <a:cubicBezTo>
                  <a:pt x="700" y="37"/>
                  <a:pt x="708" y="37"/>
                  <a:pt x="717" y="38"/>
                </a:cubicBezTo>
                <a:cubicBezTo>
                  <a:pt x="722" y="39"/>
                  <a:pt x="733" y="42"/>
                  <a:pt x="733" y="42"/>
                </a:cubicBezTo>
                <a:cubicBezTo>
                  <a:pt x="741" y="47"/>
                  <a:pt x="757" y="47"/>
                  <a:pt x="763" y="48"/>
                </a:cubicBezTo>
              </a:path>
            </a:pathLst>
          </a:custGeom>
          <a:noFill/>
          <a:ln w="38100" cap="flat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4047" name="Group 15">
            <a:extLst>
              <a:ext uri="{FF2B5EF4-FFF2-40B4-BE49-F238E27FC236}">
                <a16:creationId xmlns:a16="http://schemas.microsoft.com/office/drawing/2014/main" id="{9AAC985A-C422-44C7-8B16-BBB5200992B5}"/>
              </a:ext>
            </a:extLst>
          </p:cNvPr>
          <p:cNvGrpSpPr>
            <a:grpSpLocks/>
          </p:cNvGrpSpPr>
          <p:nvPr/>
        </p:nvGrpSpPr>
        <p:grpSpPr bwMode="auto">
          <a:xfrm>
            <a:off x="5719763" y="3228975"/>
            <a:ext cx="581025" cy="444500"/>
            <a:chOff x="0" y="0"/>
            <a:chExt cx="366" cy="280"/>
          </a:xfrm>
        </p:grpSpPr>
        <p:sp>
          <p:nvSpPr>
            <p:cNvPr id="44079" name="Oval 16">
              <a:extLst>
                <a:ext uri="{FF2B5EF4-FFF2-40B4-BE49-F238E27FC236}">
                  <a16:creationId xmlns:a16="http://schemas.microsoft.com/office/drawing/2014/main" id="{3C636B30-D186-4BBF-A5C7-38808A2C4BE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8" y="217"/>
              <a:ext cx="63" cy="63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2545" name="Text Box 17">
              <a:extLst>
                <a:ext uri="{FF2B5EF4-FFF2-40B4-BE49-F238E27FC236}">
                  <a16:creationId xmlns:a16="http://schemas.microsoft.com/office/drawing/2014/main" id="{53103EDF-AC94-496D-BF24-A85629CDEB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366" cy="17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b="1">
                  <a:solidFill>
                    <a:schemeClr val="bg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宜昌</a:t>
              </a:r>
            </a:p>
          </p:txBody>
        </p:sp>
      </p:grpSp>
      <p:grpSp>
        <p:nvGrpSpPr>
          <p:cNvPr id="44048" name="Group 18">
            <a:extLst>
              <a:ext uri="{FF2B5EF4-FFF2-40B4-BE49-F238E27FC236}">
                <a16:creationId xmlns:a16="http://schemas.microsoft.com/office/drawing/2014/main" id="{DCACCB69-C68C-4832-8783-7C17586D1046}"/>
              </a:ext>
            </a:extLst>
          </p:cNvPr>
          <p:cNvGrpSpPr>
            <a:grpSpLocks/>
          </p:cNvGrpSpPr>
          <p:nvPr/>
        </p:nvGrpSpPr>
        <p:grpSpPr bwMode="auto">
          <a:xfrm>
            <a:off x="6877050" y="3459163"/>
            <a:ext cx="609600" cy="379412"/>
            <a:chOff x="0" y="0"/>
            <a:chExt cx="384" cy="239"/>
          </a:xfrm>
        </p:grpSpPr>
        <p:sp>
          <p:nvSpPr>
            <p:cNvPr id="44077" name="Oval 19">
              <a:extLst>
                <a:ext uri="{FF2B5EF4-FFF2-40B4-BE49-F238E27FC236}">
                  <a16:creationId xmlns:a16="http://schemas.microsoft.com/office/drawing/2014/main" id="{60FC2F13-355D-4C8B-A817-93743FC6FC2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" y="176"/>
              <a:ext cx="63" cy="63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2548" name="Text Box 20">
              <a:extLst>
                <a:ext uri="{FF2B5EF4-FFF2-40B4-BE49-F238E27FC236}">
                  <a16:creationId xmlns:a16="http://schemas.microsoft.com/office/drawing/2014/main" id="{3667A9BA-0B86-4E89-ABA6-311EFB18BE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384" cy="17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b="1">
                  <a:solidFill>
                    <a:schemeClr val="bg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湖口</a:t>
              </a:r>
            </a:p>
          </p:txBody>
        </p:sp>
      </p:grpSp>
      <p:grpSp>
        <p:nvGrpSpPr>
          <p:cNvPr id="44049" name="Group 21">
            <a:extLst>
              <a:ext uri="{FF2B5EF4-FFF2-40B4-BE49-F238E27FC236}">
                <a16:creationId xmlns:a16="http://schemas.microsoft.com/office/drawing/2014/main" id="{A348709F-98B3-481B-8FC3-B9574A6EF430}"/>
              </a:ext>
            </a:extLst>
          </p:cNvPr>
          <p:cNvGrpSpPr>
            <a:grpSpLocks/>
          </p:cNvGrpSpPr>
          <p:nvPr/>
        </p:nvGrpSpPr>
        <p:grpSpPr bwMode="auto">
          <a:xfrm>
            <a:off x="7956550" y="2492375"/>
            <a:ext cx="719138" cy="549275"/>
            <a:chOff x="0" y="0"/>
            <a:chExt cx="453" cy="346"/>
          </a:xfrm>
        </p:grpSpPr>
        <p:sp>
          <p:nvSpPr>
            <p:cNvPr id="44075" name="Oval 22">
              <a:extLst>
                <a:ext uri="{FF2B5EF4-FFF2-40B4-BE49-F238E27FC236}">
                  <a16:creationId xmlns:a16="http://schemas.microsoft.com/office/drawing/2014/main" id="{4CAA61D7-B0F3-4274-B865-49C3E86798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" y="298"/>
              <a:ext cx="48" cy="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2551" name="Text Box 23">
              <a:extLst>
                <a:ext uri="{FF2B5EF4-FFF2-40B4-BE49-F238E27FC236}">
                  <a16:creationId xmlns:a16="http://schemas.microsoft.com/office/drawing/2014/main" id="{4F18F328-FC78-4EA1-B999-706A31D072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453" cy="21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sz="1600" b="1">
                  <a:solidFill>
                    <a:schemeClr val="bg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上 海</a:t>
              </a:r>
            </a:p>
          </p:txBody>
        </p:sp>
      </p:grpSp>
      <p:sp>
        <p:nvSpPr>
          <p:cNvPr id="44050" name="未知">
            <a:extLst>
              <a:ext uri="{FF2B5EF4-FFF2-40B4-BE49-F238E27FC236}">
                <a16:creationId xmlns:a16="http://schemas.microsoft.com/office/drawing/2014/main" id="{BFAC2DAC-D43C-42F2-BE98-5FA85B34A697}"/>
              </a:ext>
            </a:extLst>
          </p:cNvPr>
          <p:cNvSpPr>
            <a:spLocks/>
          </p:cNvSpPr>
          <p:nvPr/>
        </p:nvSpPr>
        <p:spPr bwMode="auto">
          <a:xfrm>
            <a:off x="8459788" y="5157788"/>
            <a:ext cx="346075" cy="376237"/>
          </a:xfrm>
          <a:custGeom>
            <a:avLst/>
            <a:gdLst>
              <a:gd name="T0" fmla="*/ 0 w 218"/>
              <a:gd name="T1" fmla="*/ 361950 h 237"/>
              <a:gd name="T2" fmla="*/ 47625 w 218"/>
              <a:gd name="T3" fmla="*/ 209550 h 237"/>
              <a:gd name="T4" fmla="*/ 128588 w 218"/>
              <a:gd name="T5" fmla="*/ 95250 h 237"/>
              <a:gd name="T6" fmla="*/ 185738 w 218"/>
              <a:gd name="T7" fmla="*/ 38100 h 237"/>
              <a:gd name="T8" fmla="*/ 228600 w 218"/>
              <a:gd name="T9" fmla="*/ 0 h 237"/>
              <a:gd name="T10" fmla="*/ 276225 w 218"/>
              <a:gd name="T11" fmla="*/ 28575 h 237"/>
              <a:gd name="T12" fmla="*/ 342900 w 218"/>
              <a:gd name="T13" fmla="*/ 42862 h 237"/>
              <a:gd name="T14" fmla="*/ 342900 w 218"/>
              <a:gd name="T15" fmla="*/ 376237 h 237"/>
              <a:gd name="T16" fmla="*/ 38100 w 218"/>
              <a:gd name="T17" fmla="*/ 376237 h 23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18" h="237">
                <a:moveTo>
                  <a:pt x="0" y="228"/>
                </a:moveTo>
                <a:cubicBezTo>
                  <a:pt x="8" y="196"/>
                  <a:pt x="15" y="162"/>
                  <a:pt x="30" y="132"/>
                </a:cubicBezTo>
                <a:cubicBezTo>
                  <a:pt x="41" y="110"/>
                  <a:pt x="67" y="79"/>
                  <a:pt x="81" y="60"/>
                </a:cubicBezTo>
                <a:cubicBezTo>
                  <a:pt x="92" y="46"/>
                  <a:pt x="99" y="30"/>
                  <a:pt x="117" y="24"/>
                </a:cubicBezTo>
                <a:cubicBezTo>
                  <a:pt x="128" y="16"/>
                  <a:pt x="133" y="7"/>
                  <a:pt x="144" y="0"/>
                </a:cubicBezTo>
                <a:cubicBezTo>
                  <a:pt x="168" y="5"/>
                  <a:pt x="156" y="16"/>
                  <a:pt x="174" y="18"/>
                </a:cubicBezTo>
                <a:cubicBezTo>
                  <a:pt x="218" y="23"/>
                  <a:pt x="216" y="7"/>
                  <a:pt x="216" y="27"/>
                </a:cubicBezTo>
                <a:lnTo>
                  <a:pt x="216" y="237"/>
                </a:lnTo>
                <a:lnTo>
                  <a:pt x="24" y="237"/>
                </a:lnTo>
              </a:path>
            </a:pathLst>
          </a:custGeom>
          <a:solidFill>
            <a:schemeClr val="tx1"/>
          </a:solidFill>
          <a:ln w="9525" cmpd="sng">
            <a:solidFill>
              <a:schemeClr val="folHlink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2553" name="Group 25">
            <a:extLst>
              <a:ext uri="{FF2B5EF4-FFF2-40B4-BE49-F238E27FC236}">
                <a16:creationId xmlns:a16="http://schemas.microsoft.com/office/drawing/2014/main" id="{A8C41F8F-EADE-45FC-A812-53765C84059C}"/>
              </a:ext>
            </a:extLst>
          </p:cNvPr>
          <p:cNvGrpSpPr>
            <a:grpSpLocks/>
          </p:cNvGrpSpPr>
          <p:nvPr/>
        </p:nvGrpSpPr>
        <p:grpSpPr bwMode="auto">
          <a:xfrm>
            <a:off x="2051050" y="3573463"/>
            <a:ext cx="3048000" cy="900112"/>
            <a:chOff x="0" y="0"/>
            <a:chExt cx="1920" cy="567"/>
          </a:xfrm>
        </p:grpSpPr>
        <p:sp>
          <p:nvSpPr>
            <p:cNvPr id="44073" name="Text Box 26">
              <a:extLst>
                <a:ext uri="{FF2B5EF4-FFF2-40B4-BE49-F238E27FC236}">
                  <a16:creationId xmlns:a16="http://schemas.microsoft.com/office/drawing/2014/main" id="{84EDBB14-30A3-4255-9C9B-9A37C3E474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43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2800" b="1" i="1">
                  <a:solidFill>
                    <a:srgbClr val="BE008C"/>
                  </a:solidFill>
                  <a:latin typeface="Times New Roman" panose="02020603050405020304" pitchFamily="18" charset="0"/>
                </a:rPr>
                <a:t>上</a:t>
              </a:r>
            </a:p>
          </p:txBody>
        </p:sp>
        <p:sp>
          <p:nvSpPr>
            <p:cNvPr id="44074" name="Text Box 27">
              <a:extLst>
                <a:ext uri="{FF2B5EF4-FFF2-40B4-BE49-F238E27FC236}">
                  <a16:creationId xmlns:a16="http://schemas.microsoft.com/office/drawing/2014/main" id="{F3D973C8-7597-4110-B9DF-D441F58F32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240"/>
              <a:ext cx="43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2800" b="1" i="1">
                  <a:solidFill>
                    <a:srgbClr val="BE008C"/>
                  </a:solidFill>
                  <a:latin typeface="Times New Roman" panose="02020603050405020304" pitchFamily="18" charset="0"/>
                </a:rPr>
                <a:t>游</a:t>
              </a:r>
            </a:p>
          </p:txBody>
        </p:sp>
      </p:grpSp>
      <p:sp>
        <p:nvSpPr>
          <p:cNvPr id="22556" name="Text Box 28">
            <a:extLst>
              <a:ext uri="{FF2B5EF4-FFF2-40B4-BE49-F238E27FC236}">
                <a16:creationId xmlns:a16="http://schemas.microsoft.com/office/drawing/2014/main" id="{27C94EC0-7459-454E-9C93-193971121C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4888" y="3860800"/>
            <a:ext cx="98583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 i="1">
                <a:solidFill>
                  <a:srgbClr val="BE008C"/>
                </a:solidFill>
                <a:latin typeface="Times New Roman" panose="02020603050405020304" pitchFamily="18" charset="0"/>
              </a:rPr>
              <a:t>中游</a:t>
            </a:r>
          </a:p>
        </p:txBody>
      </p:sp>
      <p:sp>
        <p:nvSpPr>
          <p:cNvPr id="22557" name="Text Box 29">
            <a:extLst>
              <a:ext uri="{FF2B5EF4-FFF2-40B4-BE49-F238E27FC236}">
                <a16:creationId xmlns:a16="http://schemas.microsoft.com/office/drawing/2014/main" id="{CD9E02E3-4626-4DAB-BE9C-35E2EDE80B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24750" y="3141663"/>
            <a:ext cx="10668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 i="1">
                <a:solidFill>
                  <a:srgbClr val="BE008C"/>
                </a:solidFill>
                <a:latin typeface="Times New Roman" panose="02020603050405020304" pitchFamily="18" charset="0"/>
              </a:rPr>
              <a:t>下游</a:t>
            </a:r>
          </a:p>
        </p:txBody>
      </p:sp>
      <p:sp>
        <p:nvSpPr>
          <p:cNvPr id="44054" name="Text Box 30">
            <a:extLst>
              <a:ext uri="{FF2B5EF4-FFF2-40B4-BE49-F238E27FC236}">
                <a16:creationId xmlns:a16="http://schemas.microsoft.com/office/drawing/2014/main" id="{2CC282BB-25C9-4425-9913-7650635F95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5589588"/>
            <a:ext cx="7848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Times New Roman" panose="02020603050405020304" pitchFamily="18" charset="0"/>
              </a:rPr>
              <a:t>从地图中找出宜昌、湖口，看看它们分别属于哪个省区？</a:t>
            </a:r>
          </a:p>
        </p:txBody>
      </p:sp>
      <p:sp>
        <p:nvSpPr>
          <p:cNvPr id="22559" name="Text Box 31">
            <a:extLst>
              <a:ext uri="{FF2B5EF4-FFF2-40B4-BE49-F238E27FC236}">
                <a16:creationId xmlns:a16="http://schemas.microsoft.com/office/drawing/2014/main" id="{CC5852DA-108E-4091-9F17-625EE7B51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59338" y="6165850"/>
            <a:ext cx="1584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Times New Roman" panose="02020603050405020304" pitchFamily="18" charset="0"/>
              </a:rPr>
              <a:t>湖口</a:t>
            </a:r>
            <a:r>
              <a:rPr lang="en-US" altLang="zh-CN" sz="2400" b="1">
                <a:latin typeface="Times New Roman" panose="02020603050405020304" pitchFamily="18" charset="0"/>
              </a:rPr>
              <a:t>——</a:t>
            </a:r>
          </a:p>
        </p:txBody>
      </p:sp>
      <p:sp>
        <p:nvSpPr>
          <p:cNvPr id="22560" name="Text Box 32">
            <a:extLst>
              <a:ext uri="{FF2B5EF4-FFF2-40B4-BE49-F238E27FC236}">
                <a16:creationId xmlns:a16="http://schemas.microsoft.com/office/drawing/2014/main" id="{25ABA562-0BB2-49EA-895A-011C8EC0A2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7813" y="6165850"/>
            <a:ext cx="15128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Times New Roman" panose="02020603050405020304" pitchFamily="18" charset="0"/>
              </a:rPr>
              <a:t>宜昌</a:t>
            </a:r>
            <a:r>
              <a:rPr lang="en-US" altLang="zh-CN" sz="2400" b="1">
                <a:latin typeface="Times New Roman" panose="02020603050405020304" pitchFamily="18" charset="0"/>
              </a:rPr>
              <a:t>——</a:t>
            </a:r>
          </a:p>
        </p:txBody>
      </p:sp>
      <p:sp>
        <p:nvSpPr>
          <p:cNvPr id="22561" name="Text Box 33">
            <a:extLst>
              <a:ext uri="{FF2B5EF4-FFF2-40B4-BE49-F238E27FC236}">
                <a16:creationId xmlns:a16="http://schemas.microsoft.com/office/drawing/2014/main" id="{E2C8ADCE-F0EB-4B9A-87C8-308B5F6905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2138" y="6165850"/>
            <a:ext cx="9350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rgbClr val="FF0101"/>
                </a:solidFill>
                <a:latin typeface="Times New Roman" panose="02020603050405020304" pitchFamily="18" charset="0"/>
              </a:rPr>
              <a:t>湖北</a:t>
            </a:r>
          </a:p>
        </p:txBody>
      </p:sp>
      <p:sp>
        <p:nvSpPr>
          <p:cNvPr id="22562" name="Text Box 34">
            <a:extLst>
              <a:ext uri="{FF2B5EF4-FFF2-40B4-BE49-F238E27FC236}">
                <a16:creationId xmlns:a16="http://schemas.microsoft.com/office/drawing/2014/main" id="{9D81AB2A-8F22-4BC6-8D95-A57394D469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0788" y="6165850"/>
            <a:ext cx="9350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rgbClr val="FF0101"/>
                </a:solidFill>
                <a:latin typeface="Times New Roman" panose="02020603050405020304" pitchFamily="18" charset="0"/>
              </a:rPr>
              <a:t>江西</a:t>
            </a:r>
          </a:p>
        </p:txBody>
      </p:sp>
      <p:sp>
        <p:nvSpPr>
          <p:cNvPr id="22563" name="Text Box 35">
            <a:extLst>
              <a:ext uri="{FF2B5EF4-FFF2-40B4-BE49-F238E27FC236}">
                <a16:creationId xmlns:a16="http://schemas.microsoft.com/office/drawing/2014/main" id="{37505D89-B35E-4128-8B0E-66D2D9C01E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1700213"/>
            <a:ext cx="9366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 b="1">
                <a:solidFill>
                  <a:srgbClr val="FF0000"/>
                </a:solidFill>
                <a:latin typeface="Times New Roman" panose="02020603050405020304" pitchFamily="18" charset="0"/>
              </a:rPr>
              <a:t>沱沱河</a:t>
            </a:r>
          </a:p>
        </p:txBody>
      </p:sp>
      <p:sp>
        <p:nvSpPr>
          <p:cNvPr id="22564" name="Text Box 36">
            <a:extLst>
              <a:ext uri="{FF2B5EF4-FFF2-40B4-BE49-F238E27FC236}">
                <a16:creationId xmlns:a16="http://schemas.microsoft.com/office/drawing/2014/main" id="{8086D21A-F909-42FF-9B94-C56F063CF25C}"/>
              </a:ext>
            </a:extLst>
          </p:cNvPr>
          <p:cNvSpPr txBox="1">
            <a:spLocks noChangeArrowheads="1"/>
          </p:cNvSpPr>
          <p:nvPr/>
        </p:nvSpPr>
        <p:spPr bwMode="auto">
          <a:xfrm rot="2685257">
            <a:off x="1547813" y="1989138"/>
            <a:ext cx="100806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 b="1">
                <a:solidFill>
                  <a:srgbClr val="FF0000"/>
                </a:solidFill>
                <a:latin typeface="Times New Roman" panose="02020603050405020304" pitchFamily="18" charset="0"/>
              </a:rPr>
              <a:t>通天河</a:t>
            </a:r>
          </a:p>
        </p:txBody>
      </p:sp>
      <p:sp>
        <p:nvSpPr>
          <p:cNvPr id="22565" name="Text Box 37">
            <a:extLst>
              <a:ext uri="{FF2B5EF4-FFF2-40B4-BE49-F238E27FC236}">
                <a16:creationId xmlns:a16="http://schemas.microsoft.com/office/drawing/2014/main" id="{FD41C59C-3674-4F60-8FEC-471139D65B8C}"/>
              </a:ext>
            </a:extLst>
          </p:cNvPr>
          <p:cNvSpPr txBox="1">
            <a:spLocks noChangeArrowheads="1"/>
          </p:cNvSpPr>
          <p:nvPr/>
        </p:nvSpPr>
        <p:spPr bwMode="auto">
          <a:xfrm rot="-1191515">
            <a:off x="2771775" y="2997200"/>
            <a:ext cx="304800" cy="1512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 b="1">
                <a:solidFill>
                  <a:srgbClr val="FF0000"/>
                </a:solidFill>
                <a:latin typeface="Times New Roman" panose="02020603050405020304" pitchFamily="18" charset="0"/>
              </a:rPr>
              <a:t>金    沙    江</a:t>
            </a:r>
          </a:p>
        </p:txBody>
      </p:sp>
      <p:grpSp>
        <p:nvGrpSpPr>
          <p:cNvPr id="22566" name="Group 38">
            <a:extLst>
              <a:ext uri="{FF2B5EF4-FFF2-40B4-BE49-F238E27FC236}">
                <a16:creationId xmlns:a16="http://schemas.microsoft.com/office/drawing/2014/main" id="{9B7AD539-BD94-4B38-8231-BF3682CFE71F}"/>
              </a:ext>
            </a:extLst>
          </p:cNvPr>
          <p:cNvGrpSpPr>
            <a:grpSpLocks/>
          </p:cNvGrpSpPr>
          <p:nvPr/>
        </p:nvGrpSpPr>
        <p:grpSpPr bwMode="auto">
          <a:xfrm>
            <a:off x="1476375" y="2349500"/>
            <a:ext cx="628650" cy="274638"/>
            <a:chOff x="0" y="0"/>
            <a:chExt cx="396" cy="173"/>
          </a:xfrm>
        </p:grpSpPr>
        <p:sp>
          <p:nvSpPr>
            <p:cNvPr id="44071" name="Oval 39">
              <a:extLst>
                <a:ext uri="{FF2B5EF4-FFF2-40B4-BE49-F238E27FC236}">
                  <a16:creationId xmlns:a16="http://schemas.microsoft.com/office/drawing/2014/main" id="{1A95A3FC-2CE2-45F2-871B-8D9C35C984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" y="68"/>
              <a:ext cx="46" cy="46"/>
            </a:xfrm>
            <a:prstGeom prst="ellipse">
              <a:avLst/>
            </a:prstGeom>
            <a:solidFill>
              <a:srgbClr val="FF0000"/>
            </a:solidFill>
            <a:ln w="12700" cap="sq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4072" name="Text Box 40">
              <a:extLst>
                <a:ext uri="{FF2B5EF4-FFF2-40B4-BE49-F238E27FC236}">
                  <a16:creationId xmlns:a16="http://schemas.microsoft.com/office/drawing/2014/main" id="{2A9B8540-5A47-4CEA-98E7-E8DC2A6A8E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318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b="1">
                  <a:solidFill>
                    <a:srgbClr val="1B1B1B"/>
                  </a:solidFill>
                  <a:latin typeface="Times New Roman" panose="02020603050405020304" pitchFamily="18" charset="0"/>
                </a:rPr>
                <a:t>玉树</a:t>
              </a:r>
            </a:p>
          </p:txBody>
        </p:sp>
      </p:grpSp>
      <p:grpSp>
        <p:nvGrpSpPr>
          <p:cNvPr id="22569" name="Group 41">
            <a:extLst>
              <a:ext uri="{FF2B5EF4-FFF2-40B4-BE49-F238E27FC236}">
                <a16:creationId xmlns:a16="http://schemas.microsoft.com/office/drawing/2014/main" id="{CBEDE3BF-F1A9-4318-A39D-B4386EF31CEC}"/>
              </a:ext>
            </a:extLst>
          </p:cNvPr>
          <p:cNvGrpSpPr>
            <a:grpSpLocks/>
          </p:cNvGrpSpPr>
          <p:nvPr/>
        </p:nvGrpSpPr>
        <p:grpSpPr bwMode="auto">
          <a:xfrm>
            <a:off x="3492500" y="3789363"/>
            <a:ext cx="504825" cy="368300"/>
            <a:chOff x="0" y="0"/>
            <a:chExt cx="318" cy="232"/>
          </a:xfrm>
        </p:grpSpPr>
        <p:sp>
          <p:nvSpPr>
            <p:cNvPr id="44069" name="Oval 42">
              <a:extLst>
                <a:ext uri="{FF2B5EF4-FFF2-40B4-BE49-F238E27FC236}">
                  <a16:creationId xmlns:a16="http://schemas.microsoft.com/office/drawing/2014/main" id="{F07631DF-11B9-4E88-8427-9E4F3F1C10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4" y="186"/>
              <a:ext cx="46" cy="46"/>
            </a:xfrm>
            <a:prstGeom prst="ellipse">
              <a:avLst/>
            </a:prstGeom>
            <a:solidFill>
              <a:srgbClr val="FF0000"/>
            </a:solidFill>
            <a:ln w="12700" cap="sq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4070" name="Text Box 43">
              <a:extLst>
                <a:ext uri="{FF2B5EF4-FFF2-40B4-BE49-F238E27FC236}">
                  <a16:creationId xmlns:a16="http://schemas.microsoft.com/office/drawing/2014/main" id="{969C2ABA-AEF4-4C56-BC5A-0DF2C8E4F0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318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b="1">
                  <a:solidFill>
                    <a:srgbClr val="1B1B1B"/>
                  </a:solidFill>
                  <a:latin typeface="Times New Roman" panose="02020603050405020304" pitchFamily="18" charset="0"/>
                </a:rPr>
                <a:t>宜宾</a:t>
              </a:r>
            </a:p>
          </p:txBody>
        </p:sp>
      </p:grpSp>
      <p:sp>
        <p:nvSpPr>
          <p:cNvPr id="22572" name="Text Box 44">
            <a:extLst>
              <a:ext uri="{FF2B5EF4-FFF2-40B4-BE49-F238E27FC236}">
                <a16:creationId xmlns:a16="http://schemas.microsoft.com/office/drawing/2014/main" id="{7BF03C1C-07CF-4485-BDFA-1660DA520F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663" y="3357563"/>
            <a:ext cx="57626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200" b="1">
                <a:solidFill>
                  <a:srgbClr val="FF0000"/>
                </a:solidFill>
                <a:latin typeface="Times New Roman" panose="02020603050405020304" pitchFamily="18" charset="0"/>
              </a:rPr>
              <a:t>长</a:t>
            </a:r>
          </a:p>
        </p:txBody>
      </p:sp>
      <p:sp>
        <p:nvSpPr>
          <p:cNvPr id="22573" name="Text Box 45">
            <a:extLst>
              <a:ext uri="{FF2B5EF4-FFF2-40B4-BE49-F238E27FC236}">
                <a16:creationId xmlns:a16="http://schemas.microsoft.com/office/drawing/2014/main" id="{597B3DA8-3C73-4708-B6AE-7C4FB10F24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8850" y="2708275"/>
            <a:ext cx="79216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200" b="1">
                <a:solidFill>
                  <a:srgbClr val="FF0000"/>
                </a:solidFill>
                <a:latin typeface="Times New Roman" panose="02020603050405020304" pitchFamily="18" charset="0"/>
              </a:rPr>
              <a:t> 江</a:t>
            </a:r>
          </a:p>
        </p:txBody>
      </p:sp>
      <p:sp>
        <p:nvSpPr>
          <p:cNvPr id="22574" name="未知">
            <a:extLst>
              <a:ext uri="{FF2B5EF4-FFF2-40B4-BE49-F238E27FC236}">
                <a16:creationId xmlns:a16="http://schemas.microsoft.com/office/drawing/2014/main" id="{0DE6D8E3-2C12-4181-A9FA-8B9321D9FF80}"/>
              </a:ext>
            </a:extLst>
          </p:cNvPr>
          <p:cNvSpPr>
            <a:spLocks/>
          </p:cNvSpPr>
          <p:nvPr/>
        </p:nvSpPr>
        <p:spPr bwMode="auto">
          <a:xfrm>
            <a:off x="611188" y="1914525"/>
            <a:ext cx="565150" cy="257175"/>
          </a:xfrm>
          <a:custGeom>
            <a:avLst/>
            <a:gdLst>
              <a:gd name="T0" fmla="*/ 0 w 356"/>
              <a:gd name="T1" fmla="*/ 257175 h 162"/>
              <a:gd name="T2" fmla="*/ 73025 w 356"/>
              <a:gd name="T3" fmla="*/ 85725 h 162"/>
              <a:gd name="T4" fmla="*/ 120650 w 356"/>
              <a:gd name="T5" fmla="*/ 9525 h 162"/>
              <a:gd name="T6" fmla="*/ 196850 w 356"/>
              <a:gd name="T7" fmla="*/ 38100 h 162"/>
              <a:gd name="T8" fmla="*/ 247650 w 356"/>
              <a:gd name="T9" fmla="*/ 38100 h 162"/>
              <a:gd name="T10" fmla="*/ 473075 w 356"/>
              <a:gd name="T11" fmla="*/ 133350 h 162"/>
              <a:gd name="T12" fmla="*/ 565150 w 356"/>
              <a:gd name="T13" fmla="*/ 114300 h 16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356" h="162">
                <a:moveTo>
                  <a:pt x="0" y="162"/>
                </a:moveTo>
                <a:cubicBezTo>
                  <a:pt x="11" y="129"/>
                  <a:pt x="32" y="85"/>
                  <a:pt x="46" y="54"/>
                </a:cubicBezTo>
                <a:cubicBezTo>
                  <a:pt x="65" y="10"/>
                  <a:pt x="58" y="26"/>
                  <a:pt x="76" y="6"/>
                </a:cubicBezTo>
                <a:cubicBezTo>
                  <a:pt x="89" y="0"/>
                  <a:pt x="111" y="20"/>
                  <a:pt x="124" y="24"/>
                </a:cubicBezTo>
                <a:cubicBezTo>
                  <a:pt x="137" y="27"/>
                  <a:pt x="127" y="14"/>
                  <a:pt x="156" y="24"/>
                </a:cubicBezTo>
                <a:cubicBezTo>
                  <a:pt x="185" y="34"/>
                  <a:pt x="265" y="76"/>
                  <a:pt x="298" y="84"/>
                </a:cubicBezTo>
                <a:cubicBezTo>
                  <a:pt x="332" y="96"/>
                  <a:pt x="346" y="74"/>
                  <a:pt x="356" y="72"/>
                </a:cubicBezTo>
              </a:path>
            </a:pathLst>
          </a:custGeom>
          <a:noFill/>
          <a:ln w="44450" cap="flat" cmpd="sng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2575" name="未知">
            <a:extLst>
              <a:ext uri="{FF2B5EF4-FFF2-40B4-BE49-F238E27FC236}">
                <a16:creationId xmlns:a16="http://schemas.microsoft.com/office/drawing/2014/main" id="{B8A67DCE-83D4-46FB-95AC-0F093FC18D44}"/>
              </a:ext>
            </a:extLst>
          </p:cNvPr>
          <p:cNvSpPr>
            <a:spLocks/>
          </p:cNvSpPr>
          <p:nvPr/>
        </p:nvSpPr>
        <p:spPr bwMode="auto">
          <a:xfrm>
            <a:off x="2146300" y="2490788"/>
            <a:ext cx="1687513" cy="2479675"/>
          </a:xfrm>
          <a:custGeom>
            <a:avLst/>
            <a:gdLst>
              <a:gd name="T0" fmla="*/ 0 w 1063"/>
              <a:gd name="T1" fmla="*/ 0 h 1562"/>
              <a:gd name="T2" fmla="*/ 103188 w 1063"/>
              <a:gd name="T3" fmla="*/ 176213 h 1562"/>
              <a:gd name="T4" fmla="*/ 179388 w 1063"/>
              <a:gd name="T5" fmla="*/ 296863 h 1562"/>
              <a:gd name="T6" fmla="*/ 261938 w 1063"/>
              <a:gd name="T7" fmla="*/ 385763 h 1562"/>
              <a:gd name="T8" fmla="*/ 319088 w 1063"/>
              <a:gd name="T9" fmla="*/ 554038 h 1562"/>
              <a:gd name="T10" fmla="*/ 331788 w 1063"/>
              <a:gd name="T11" fmla="*/ 696913 h 1562"/>
              <a:gd name="T12" fmla="*/ 334963 w 1063"/>
              <a:gd name="T13" fmla="*/ 735013 h 1562"/>
              <a:gd name="T14" fmla="*/ 319088 w 1063"/>
              <a:gd name="T15" fmla="*/ 747713 h 1562"/>
              <a:gd name="T16" fmla="*/ 360363 w 1063"/>
              <a:gd name="T17" fmla="*/ 912813 h 1562"/>
              <a:gd name="T18" fmla="*/ 442913 w 1063"/>
              <a:gd name="T19" fmla="*/ 1147763 h 1562"/>
              <a:gd name="T20" fmla="*/ 398463 w 1063"/>
              <a:gd name="T21" fmla="*/ 1258888 h 1562"/>
              <a:gd name="T22" fmla="*/ 385763 w 1063"/>
              <a:gd name="T23" fmla="*/ 1411288 h 1562"/>
              <a:gd name="T24" fmla="*/ 382588 w 1063"/>
              <a:gd name="T25" fmla="*/ 1658938 h 1562"/>
              <a:gd name="T26" fmla="*/ 420688 w 1063"/>
              <a:gd name="T27" fmla="*/ 1798638 h 1562"/>
              <a:gd name="T28" fmla="*/ 509588 w 1063"/>
              <a:gd name="T29" fmla="*/ 2062163 h 1562"/>
              <a:gd name="T30" fmla="*/ 573088 w 1063"/>
              <a:gd name="T31" fmla="*/ 2074863 h 1562"/>
              <a:gd name="T32" fmla="*/ 633413 w 1063"/>
              <a:gd name="T33" fmla="*/ 1919288 h 1562"/>
              <a:gd name="T34" fmla="*/ 687388 w 1063"/>
              <a:gd name="T35" fmla="*/ 1976438 h 1562"/>
              <a:gd name="T36" fmla="*/ 681038 w 1063"/>
              <a:gd name="T37" fmla="*/ 2109788 h 1562"/>
              <a:gd name="T38" fmla="*/ 665163 w 1063"/>
              <a:gd name="T39" fmla="*/ 2236788 h 1562"/>
              <a:gd name="T40" fmla="*/ 722313 w 1063"/>
              <a:gd name="T41" fmla="*/ 2363788 h 1562"/>
              <a:gd name="T42" fmla="*/ 950913 w 1063"/>
              <a:gd name="T43" fmla="*/ 2316163 h 1562"/>
              <a:gd name="T44" fmla="*/ 1001713 w 1063"/>
              <a:gd name="T45" fmla="*/ 2297113 h 1562"/>
              <a:gd name="T46" fmla="*/ 1065213 w 1063"/>
              <a:gd name="T47" fmla="*/ 2325688 h 1562"/>
              <a:gd name="T48" fmla="*/ 1093788 w 1063"/>
              <a:gd name="T49" fmla="*/ 2389188 h 1562"/>
              <a:gd name="T50" fmla="*/ 1052513 w 1063"/>
              <a:gd name="T51" fmla="*/ 2471738 h 1562"/>
              <a:gd name="T52" fmla="*/ 1198563 w 1063"/>
              <a:gd name="T53" fmla="*/ 2411413 h 1562"/>
              <a:gd name="T54" fmla="*/ 1341438 w 1063"/>
              <a:gd name="T55" fmla="*/ 2436813 h 1562"/>
              <a:gd name="T56" fmla="*/ 1363663 w 1063"/>
              <a:gd name="T57" fmla="*/ 2319338 h 1562"/>
              <a:gd name="T58" fmla="*/ 1395413 w 1063"/>
              <a:gd name="T59" fmla="*/ 2224088 h 1562"/>
              <a:gd name="T60" fmla="*/ 1385888 w 1063"/>
              <a:gd name="T61" fmla="*/ 2151063 h 1562"/>
              <a:gd name="T62" fmla="*/ 1414463 w 1063"/>
              <a:gd name="T63" fmla="*/ 2100263 h 1562"/>
              <a:gd name="T64" fmla="*/ 1506538 w 1063"/>
              <a:gd name="T65" fmla="*/ 1982788 h 1562"/>
              <a:gd name="T66" fmla="*/ 1601788 w 1063"/>
              <a:gd name="T67" fmla="*/ 1843088 h 1562"/>
              <a:gd name="T68" fmla="*/ 1633538 w 1063"/>
              <a:gd name="T69" fmla="*/ 1754188 h 1562"/>
              <a:gd name="T70" fmla="*/ 1687513 w 1063"/>
              <a:gd name="T71" fmla="*/ 1697038 h 1562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1063" h="1562">
                <a:moveTo>
                  <a:pt x="0" y="0"/>
                </a:moveTo>
                <a:cubicBezTo>
                  <a:pt x="8" y="31"/>
                  <a:pt x="46" y="86"/>
                  <a:pt x="65" y="111"/>
                </a:cubicBezTo>
                <a:cubicBezTo>
                  <a:pt x="73" y="135"/>
                  <a:pt x="105" y="163"/>
                  <a:pt x="113" y="187"/>
                </a:cubicBezTo>
                <a:cubicBezTo>
                  <a:pt x="116" y="196"/>
                  <a:pt x="158" y="236"/>
                  <a:pt x="165" y="243"/>
                </a:cubicBezTo>
                <a:cubicBezTo>
                  <a:pt x="190" y="271"/>
                  <a:pt x="185" y="316"/>
                  <a:pt x="201" y="349"/>
                </a:cubicBezTo>
                <a:cubicBezTo>
                  <a:pt x="220" y="386"/>
                  <a:pt x="185" y="401"/>
                  <a:pt x="209" y="439"/>
                </a:cubicBezTo>
                <a:cubicBezTo>
                  <a:pt x="214" y="447"/>
                  <a:pt x="204" y="455"/>
                  <a:pt x="211" y="463"/>
                </a:cubicBezTo>
                <a:cubicBezTo>
                  <a:pt x="218" y="472"/>
                  <a:pt x="195" y="462"/>
                  <a:pt x="201" y="471"/>
                </a:cubicBezTo>
                <a:cubicBezTo>
                  <a:pt x="220" y="499"/>
                  <a:pt x="219" y="542"/>
                  <a:pt x="227" y="575"/>
                </a:cubicBezTo>
                <a:cubicBezTo>
                  <a:pt x="232" y="610"/>
                  <a:pt x="274" y="630"/>
                  <a:pt x="279" y="723"/>
                </a:cubicBezTo>
                <a:cubicBezTo>
                  <a:pt x="283" y="759"/>
                  <a:pt x="257" y="765"/>
                  <a:pt x="251" y="793"/>
                </a:cubicBezTo>
                <a:cubicBezTo>
                  <a:pt x="245" y="821"/>
                  <a:pt x="245" y="847"/>
                  <a:pt x="243" y="889"/>
                </a:cubicBezTo>
                <a:cubicBezTo>
                  <a:pt x="241" y="931"/>
                  <a:pt x="237" y="1004"/>
                  <a:pt x="241" y="1045"/>
                </a:cubicBezTo>
                <a:cubicBezTo>
                  <a:pt x="245" y="1086"/>
                  <a:pt x="252" y="1091"/>
                  <a:pt x="265" y="1133"/>
                </a:cubicBezTo>
                <a:cubicBezTo>
                  <a:pt x="267" y="1185"/>
                  <a:pt x="274" y="1268"/>
                  <a:pt x="321" y="1299"/>
                </a:cubicBezTo>
                <a:cubicBezTo>
                  <a:pt x="351" y="1343"/>
                  <a:pt x="341" y="1337"/>
                  <a:pt x="361" y="1307"/>
                </a:cubicBezTo>
                <a:cubicBezTo>
                  <a:pt x="372" y="1273"/>
                  <a:pt x="374" y="1234"/>
                  <a:pt x="399" y="1209"/>
                </a:cubicBezTo>
                <a:cubicBezTo>
                  <a:pt x="407" y="1200"/>
                  <a:pt x="429" y="1216"/>
                  <a:pt x="433" y="1245"/>
                </a:cubicBezTo>
                <a:cubicBezTo>
                  <a:pt x="438" y="1265"/>
                  <a:pt x="431" y="1302"/>
                  <a:pt x="429" y="1329"/>
                </a:cubicBezTo>
                <a:cubicBezTo>
                  <a:pt x="427" y="1356"/>
                  <a:pt x="415" y="1382"/>
                  <a:pt x="419" y="1409"/>
                </a:cubicBezTo>
                <a:cubicBezTo>
                  <a:pt x="421" y="1437"/>
                  <a:pt x="425" y="1477"/>
                  <a:pt x="455" y="1489"/>
                </a:cubicBezTo>
                <a:cubicBezTo>
                  <a:pt x="485" y="1497"/>
                  <a:pt x="570" y="1466"/>
                  <a:pt x="599" y="1459"/>
                </a:cubicBezTo>
                <a:cubicBezTo>
                  <a:pt x="628" y="1454"/>
                  <a:pt x="619" y="1446"/>
                  <a:pt x="631" y="1447"/>
                </a:cubicBezTo>
                <a:cubicBezTo>
                  <a:pt x="643" y="1448"/>
                  <a:pt x="661" y="1455"/>
                  <a:pt x="671" y="1465"/>
                </a:cubicBezTo>
                <a:cubicBezTo>
                  <a:pt x="678" y="1474"/>
                  <a:pt x="690" y="1490"/>
                  <a:pt x="689" y="1505"/>
                </a:cubicBezTo>
                <a:cubicBezTo>
                  <a:pt x="688" y="1520"/>
                  <a:pt x="652" y="1555"/>
                  <a:pt x="663" y="1557"/>
                </a:cubicBezTo>
                <a:cubicBezTo>
                  <a:pt x="674" y="1562"/>
                  <a:pt x="720" y="1534"/>
                  <a:pt x="755" y="1519"/>
                </a:cubicBezTo>
                <a:cubicBezTo>
                  <a:pt x="785" y="1515"/>
                  <a:pt x="828" y="1545"/>
                  <a:pt x="845" y="1535"/>
                </a:cubicBezTo>
                <a:cubicBezTo>
                  <a:pt x="862" y="1525"/>
                  <a:pt x="853" y="1483"/>
                  <a:pt x="859" y="1461"/>
                </a:cubicBezTo>
                <a:cubicBezTo>
                  <a:pt x="862" y="1439"/>
                  <a:pt x="877" y="1419"/>
                  <a:pt x="879" y="1401"/>
                </a:cubicBezTo>
                <a:cubicBezTo>
                  <a:pt x="881" y="1383"/>
                  <a:pt x="871" y="1368"/>
                  <a:pt x="873" y="1355"/>
                </a:cubicBezTo>
                <a:cubicBezTo>
                  <a:pt x="875" y="1342"/>
                  <a:pt x="878" y="1341"/>
                  <a:pt x="891" y="1323"/>
                </a:cubicBezTo>
                <a:cubicBezTo>
                  <a:pt x="896" y="1305"/>
                  <a:pt x="934" y="1262"/>
                  <a:pt x="949" y="1249"/>
                </a:cubicBezTo>
                <a:cubicBezTo>
                  <a:pt x="979" y="1223"/>
                  <a:pt x="981" y="1189"/>
                  <a:pt x="1009" y="1161"/>
                </a:cubicBezTo>
                <a:cubicBezTo>
                  <a:pt x="1011" y="1155"/>
                  <a:pt x="1026" y="1111"/>
                  <a:pt x="1029" y="1105"/>
                </a:cubicBezTo>
                <a:cubicBezTo>
                  <a:pt x="1036" y="1089"/>
                  <a:pt x="1057" y="1075"/>
                  <a:pt x="1063" y="1069"/>
                </a:cubicBezTo>
              </a:path>
            </a:pathLst>
          </a:custGeom>
          <a:noFill/>
          <a:ln w="44450" cap="flat" cmpd="sng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2576" name="未知">
            <a:extLst>
              <a:ext uri="{FF2B5EF4-FFF2-40B4-BE49-F238E27FC236}">
                <a16:creationId xmlns:a16="http://schemas.microsoft.com/office/drawing/2014/main" id="{A8E119FD-EBB2-419C-90EA-EAF4F0AC989C}"/>
              </a:ext>
            </a:extLst>
          </p:cNvPr>
          <p:cNvSpPr>
            <a:spLocks/>
          </p:cNvSpPr>
          <p:nvPr/>
        </p:nvSpPr>
        <p:spPr bwMode="auto">
          <a:xfrm>
            <a:off x="1249363" y="1978025"/>
            <a:ext cx="873125" cy="479425"/>
          </a:xfrm>
          <a:custGeom>
            <a:avLst/>
            <a:gdLst>
              <a:gd name="T0" fmla="*/ 0 w 550"/>
              <a:gd name="T1" fmla="*/ 92075 h 302"/>
              <a:gd name="T2" fmla="*/ 155575 w 550"/>
              <a:gd name="T3" fmla="*/ 31750 h 302"/>
              <a:gd name="T4" fmla="*/ 222250 w 550"/>
              <a:gd name="T5" fmla="*/ 6350 h 302"/>
              <a:gd name="T6" fmla="*/ 288925 w 550"/>
              <a:gd name="T7" fmla="*/ 9525 h 302"/>
              <a:gd name="T8" fmla="*/ 406400 w 550"/>
              <a:gd name="T9" fmla="*/ 12700 h 302"/>
              <a:gd name="T10" fmla="*/ 457200 w 550"/>
              <a:gd name="T11" fmla="*/ 41275 h 302"/>
              <a:gd name="T12" fmla="*/ 485775 w 550"/>
              <a:gd name="T13" fmla="*/ 88900 h 302"/>
              <a:gd name="T14" fmla="*/ 536575 w 550"/>
              <a:gd name="T15" fmla="*/ 165100 h 302"/>
              <a:gd name="T16" fmla="*/ 644525 w 550"/>
              <a:gd name="T17" fmla="*/ 250825 h 302"/>
              <a:gd name="T18" fmla="*/ 714375 w 550"/>
              <a:gd name="T19" fmla="*/ 323850 h 302"/>
              <a:gd name="T20" fmla="*/ 873125 w 550"/>
              <a:gd name="T21" fmla="*/ 479425 h 30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550" h="302">
                <a:moveTo>
                  <a:pt x="0" y="58"/>
                </a:moveTo>
                <a:cubicBezTo>
                  <a:pt x="16" y="52"/>
                  <a:pt x="75" y="29"/>
                  <a:pt x="98" y="20"/>
                </a:cubicBezTo>
                <a:cubicBezTo>
                  <a:pt x="121" y="13"/>
                  <a:pt x="126" y="6"/>
                  <a:pt x="140" y="4"/>
                </a:cubicBezTo>
                <a:cubicBezTo>
                  <a:pt x="154" y="2"/>
                  <a:pt x="163" y="5"/>
                  <a:pt x="182" y="6"/>
                </a:cubicBezTo>
                <a:cubicBezTo>
                  <a:pt x="200" y="8"/>
                  <a:pt x="235" y="0"/>
                  <a:pt x="256" y="8"/>
                </a:cubicBezTo>
                <a:cubicBezTo>
                  <a:pt x="274" y="11"/>
                  <a:pt x="280" y="18"/>
                  <a:pt x="288" y="26"/>
                </a:cubicBezTo>
                <a:cubicBezTo>
                  <a:pt x="296" y="34"/>
                  <a:pt x="298" y="43"/>
                  <a:pt x="306" y="56"/>
                </a:cubicBezTo>
                <a:cubicBezTo>
                  <a:pt x="316" y="67"/>
                  <a:pt x="321" y="87"/>
                  <a:pt x="338" y="104"/>
                </a:cubicBezTo>
                <a:cubicBezTo>
                  <a:pt x="355" y="121"/>
                  <a:pt x="387" y="141"/>
                  <a:pt x="406" y="158"/>
                </a:cubicBezTo>
                <a:cubicBezTo>
                  <a:pt x="419" y="184"/>
                  <a:pt x="436" y="179"/>
                  <a:pt x="450" y="204"/>
                </a:cubicBezTo>
                <a:cubicBezTo>
                  <a:pt x="474" y="246"/>
                  <a:pt x="521" y="264"/>
                  <a:pt x="550" y="302"/>
                </a:cubicBezTo>
              </a:path>
            </a:pathLst>
          </a:custGeom>
          <a:noFill/>
          <a:ln w="44450" cap="flat" cmpd="sng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2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2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4" dur="500"/>
                                        <p:tgtEl>
                                          <p:spTgt spid="22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500"/>
                                        <p:tgtEl>
                                          <p:spTgt spid="22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2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0" dur="500"/>
                                        <p:tgtEl>
                                          <p:spTgt spid="22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2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2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22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1"/>
                            </p:stCondLst>
                            <p:childTnLst>
                              <p:par>
                                <p:cTn id="5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2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501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22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1"/>
                            </p:stCondLst>
                            <p:childTnLst>
                              <p:par>
                                <p:cTn id="7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22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501"/>
                            </p:stCondLst>
                            <p:childTnLst>
                              <p:par>
                                <p:cTn id="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000"/>
                                        <p:tgtEl>
                                          <p:spTgt spid="22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2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2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56" grpId="0" autoUpdateAnimBg="0"/>
      <p:bldP spid="22557" grpId="0" autoUpdateAnimBg="0"/>
      <p:bldP spid="22559" grpId="0" autoUpdateAnimBg="0"/>
      <p:bldP spid="22560" grpId="0" autoUpdateAnimBg="0"/>
      <p:bldP spid="22561" grpId="0" autoUpdateAnimBg="0"/>
      <p:bldP spid="22562" grpId="0" autoUpdateAnimBg="0"/>
      <p:bldP spid="22563" grpId="0" autoUpdateAnimBg="0"/>
      <p:bldP spid="22564" grpId="0" autoUpdateAnimBg="0"/>
      <p:bldP spid="22572" grpId="0" autoUpdateAnimBg="0"/>
      <p:bldP spid="22573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 descr="6">
            <a:extLst>
              <a:ext uri="{FF2B5EF4-FFF2-40B4-BE49-F238E27FC236}">
                <a16:creationId xmlns:a16="http://schemas.microsoft.com/office/drawing/2014/main" id="{A4B3B213-43F0-4232-9CFE-5D7F9B017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268413"/>
            <a:ext cx="8382000" cy="3903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未知">
            <a:extLst>
              <a:ext uri="{FF2B5EF4-FFF2-40B4-BE49-F238E27FC236}">
                <a16:creationId xmlns:a16="http://schemas.microsoft.com/office/drawing/2014/main" id="{A7A588F9-72B1-4565-9B7B-62A9A5E8C485}"/>
              </a:ext>
            </a:extLst>
          </p:cNvPr>
          <p:cNvSpPr>
            <a:spLocks/>
          </p:cNvSpPr>
          <p:nvPr/>
        </p:nvSpPr>
        <p:spPr bwMode="auto">
          <a:xfrm>
            <a:off x="447675" y="3908425"/>
            <a:ext cx="1941513" cy="1220788"/>
          </a:xfrm>
          <a:custGeom>
            <a:avLst/>
            <a:gdLst>
              <a:gd name="T0" fmla="*/ 0 w 1223"/>
              <a:gd name="T1" fmla="*/ 325438 h 769"/>
              <a:gd name="T2" fmla="*/ 88900 w 1223"/>
              <a:gd name="T3" fmla="*/ 249238 h 769"/>
              <a:gd name="T4" fmla="*/ 127000 w 1223"/>
              <a:gd name="T5" fmla="*/ 236538 h 769"/>
              <a:gd name="T6" fmla="*/ 171450 w 1223"/>
              <a:gd name="T7" fmla="*/ 223838 h 769"/>
              <a:gd name="T8" fmla="*/ 222250 w 1223"/>
              <a:gd name="T9" fmla="*/ 261938 h 769"/>
              <a:gd name="T10" fmla="*/ 247650 w 1223"/>
              <a:gd name="T11" fmla="*/ 261938 h 769"/>
              <a:gd name="T12" fmla="*/ 266700 w 1223"/>
              <a:gd name="T13" fmla="*/ 268288 h 769"/>
              <a:gd name="T14" fmla="*/ 400050 w 1223"/>
              <a:gd name="T15" fmla="*/ 280988 h 769"/>
              <a:gd name="T16" fmla="*/ 457200 w 1223"/>
              <a:gd name="T17" fmla="*/ 325438 h 769"/>
              <a:gd name="T18" fmla="*/ 527050 w 1223"/>
              <a:gd name="T19" fmla="*/ 395288 h 769"/>
              <a:gd name="T20" fmla="*/ 565150 w 1223"/>
              <a:gd name="T21" fmla="*/ 458788 h 769"/>
              <a:gd name="T22" fmla="*/ 590550 w 1223"/>
              <a:gd name="T23" fmla="*/ 534988 h 769"/>
              <a:gd name="T24" fmla="*/ 603250 w 1223"/>
              <a:gd name="T25" fmla="*/ 579438 h 769"/>
              <a:gd name="T26" fmla="*/ 666750 w 1223"/>
              <a:gd name="T27" fmla="*/ 566738 h 769"/>
              <a:gd name="T28" fmla="*/ 711200 w 1223"/>
              <a:gd name="T29" fmla="*/ 547688 h 769"/>
              <a:gd name="T30" fmla="*/ 742950 w 1223"/>
              <a:gd name="T31" fmla="*/ 541338 h 769"/>
              <a:gd name="T32" fmla="*/ 781050 w 1223"/>
              <a:gd name="T33" fmla="*/ 534988 h 769"/>
              <a:gd name="T34" fmla="*/ 831850 w 1223"/>
              <a:gd name="T35" fmla="*/ 490538 h 769"/>
              <a:gd name="T36" fmla="*/ 939800 w 1223"/>
              <a:gd name="T37" fmla="*/ 458788 h 769"/>
              <a:gd name="T38" fmla="*/ 1047750 w 1223"/>
              <a:gd name="T39" fmla="*/ 433388 h 769"/>
              <a:gd name="T40" fmla="*/ 1104900 w 1223"/>
              <a:gd name="T41" fmla="*/ 433388 h 769"/>
              <a:gd name="T42" fmla="*/ 1136650 w 1223"/>
              <a:gd name="T43" fmla="*/ 433388 h 769"/>
              <a:gd name="T44" fmla="*/ 1187450 w 1223"/>
              <a:gd name="T45" fmla="*/ 420688 h 769"/>
              <a:gd name="T46" fmla="*/ 1225550 w 1223"/>
              <a:gd name="T47" fmla="*/ 388938 h 769"/>
              <a:gd name="T48" fmla="*/ 1244600 w 1223"/>
              <a:gd name="T49" fmla="*/ 344488 h 769"/>
              <a:gd name="T50" fmla="*/ 1301750 w 1223"/>
              <a:gd name="T51" fmla="*/ 306388 h 769"/>
              <a:gd name="T52" fmla="*/ 1352550 w 1223"/>
              <a:gd name="T53" fmla="*/ 249238 h 769"/>
              <a:gd name="T54" fmla="*/ 1397000 w 1223"/>
              <a:gd name="T55" fmla="*/ 211138 h 769"/>
              <a:gd name="T56" fmla="*/ 1460500 w 1223"/>
              <a:gd name="T57" fmla="*/ 249238 h 769"/>
              <a:gd name="T58" fmla="*/ 1587500 w 1223"/>
              <a:gd name="T59" fmla="*/ 211138 h 769"/>
              <a:gd name="T60" fmla="*/ 1644650 w 1223"/>
              <a:gd name="T61" fmla="*/ 185738 h 769"/>
              <a:gd name="T62" fmla="*/ 1682750 w 1223"/>
              <a:gd name="T63" fmla="*/ 147638 h 769"/>
              <a:gd name="T64" fmla="*/ 1701800 w 1223"/>
              <a:gd name="T65" fmla="*/ 134938 h 769"/>
              <a:gd name="T66" fmla="*/ 1746250 w 1223"/>
              <a:gd name="T67" fmla="*/ 90488 h 769"/>
              <a:gd name="T68" fmla="*/ 1784350 w 1223"/>
              <a:gd name="T69" fmla="*/ 58738 h 769"/>
              <a:gd name="T70" fmla="*/ 1822450 w 1223"/>
              <a:gd name="T71" fmla="*/ 7938 h 769"/>
              <a:gd name="T72" fmla="*/ 1879600 w 1223"/>
              <a:gd name="T73" fmla="*/ 7938 h 769"/>
              <a:gd name="T74" fmla="*/ 1898650 w 1223"/>
              <a:gd name="T75" fmla="*/ 58738 h 769"/>
              <a:gd name="T76" fmla="*/ 1936750 w 1223"/>
              <a:gd name="T77" fmla="*/ 141288 h 769"/>
              <a:gd name="T78" fmla="*/ 1924050 w 1223"/>
              <a:gd name="T79" fmla="*/ 255588 h 769"/>
              <a:gd name="T80" fmla="*/ 1917700 w 1223"/>
              <a:gd name="T81" fmla="*/ 401638 h 769"/>
              <a:gd name="T82" fmla="*/ 1854200 w 1223"/>
              <a:gd name="T83" fmla="*/ 534988 h 769"/>
              <a:gd name="T84" fmla="*/ 1790700 w 1223"/>
              <a:gd name="T85" fmla="*/ 598488 h 769"/>
              <a:gd name="T86" fmla="*/ 1758950 w 1223"/>
              <a:gd name="T87" fmla="*/ 649288 h 769"/>
              <a:gd name="T88" fmla="*/ 1733550 w 1223"/>
              <a:gd name="T89" fmla="*/ 719138 h 769"/>
              <a:gd name="T90" fmla="*/ 1701800 w 1223"/>
              <a:gd name="T91" fmla="*/ 839788 h 769"/>
              <a:gd name="T92" fmla="*/ 1676400 w 1223"/>
              <a:gd name="T93" fmla="*/ 941388 h 769"/>
              <a:gd name="T94" fmla="*/ 1663700 w 1223"/>
              <a:gd name="T95" fmla="*/ 992188 h 769"/>
              <a:gd name="T96" fmla="*/ 1657350 w 1223"/>
              <a:gd name="T97" fmla="*/ 1017588 h 769"/>
              <a:gd name="T98" fmla="*/ 1670050 w 1223"/>
              <a:gd name="T99" fmla="*/ 1081088 h 769"/>
              <a:gd name="T100" fmla="*/ 1670050 w 1223"/>
              <a:gd name="T101" fmla="*/ 1163638 h 769"/>
              <a:gd name="T102" fmla="*/ 1625600 w 1223"/>
              <a:gd name="T103" fmla="*/ 1220788 h 769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1223" h="769">
                <a:moveTo>
                  <a:pt x="0" y="205"/>
                </a:moveTo>
                <a:cubicBezTo>
                  <a:pt x="9" y="198"/>
                  <a:pt x="43" y="166"/>
                  <a:pt x="56" y="157"/>
                </a:cubicBezTo>
                <a:cubicBezTo>
                  <a:pt x="69" y="148"/>
                  <a:pt x="71" y="152"/>
                  <a:pt x="80" y="149"/>
                </a:cubicBezTo>
                <a:cubicBezTo>
                  <a:pt x="88" y="148"/>
                  <a:pt x="97" y="140"/>
                  <a:pt x="108" y="141"/>
                </a:cubicBezTo>
                <a:cubicBezTo>
                  <a:pt x="118" y="144"/>
                  <a:pt x="132" y="161"/>
                  <a:pt x="140" y="165"/>
                </a:cubicBezTo>
                <a:cubicBezTo>
                  <a:pt x="145" y="166"/>
                  <a:pt x="152" y="162"/>
                  <a:pt x="156" y="165"/>
                </a:cubicBezTo>
                <a:cubicBezTo>
                  <a:pt x="159" y="168"/>
                  <a:pt x="164" y="168"/>
                  <a:pt x="168" y="169"/>
                </a:cubicBezTo>
                <a:cubicBezTo>
                  <a:pt x="192" y="173"/>
                  <a:pt x="228" y="174"/>
                  <a:pt x="252" y="177"/>
                </a:cubicBezTo>
                <a:cubicBezTo>
                  <a:pt x="298" y="192"/>
                  <a:pt x="244" y="161"/>
                  <a:pt x="288" y="205"/>
                </a:cubicBezTo>
                <a:cubicBezTo>
                  <a:pt x="301" y="217"/>
                  <a:pt x="321" y="235"/>
                  <a:pt x="332" y="249"/>
                </a:cubicBezTo>
                <a:cubicBezTo>
                  <a:pt x="343" y="263"/>
                  <a:pt x="349" y="274"/>
                  <a:pt x="356" y="289"/>
                </a:cubicBezTo>
                <a:cubicBezTo>
                  <a:pt x="358" y="300"/>
                  <a:pt x="362" y="329"/>
                  <a:pt x="372" y="337"/>
                </a:cubicBezTo>
                <a:cubicBezTo>
                  <a:pt x="377" y="346"/>
                  <a:pt x="372" y="362"/>
                  <a:pt x="380" y="365"/>
                </a:cubicBezTo>
                <a:cubicBezTo>
                  <a:pt x="388" y="368"/>
                  <a:pt x="409" y="360"/>
                  <a:pt x="420" y="357"/>
                </a:cubicBezTo>
                <a:cubicBezTo>
                  <a:pt x="432" y="356"/>
                  <a:pt x="437" y="349"/>
                  <a:pt x="448" y="345"/>
                </a:cubicBezTo>
                <a:cubicBezTo>
                  <a:pt x="453" y="343"/>
                  <a:pt x="463" y="343"/>
                  <a:pt x="468" y="341"/>
                </a:cubicBezTo>
                <a:cubicBezTo>
                  <a:pt x="475" y="338"/>
                  <a:pt x="484" y="339"/>
                  <a:pt x="492" y="337"/>
                </a:cubicBezTo>
                <a:cubicBezTo>
                  <a:pt x="525" y="330"/>
                  <a:pt x="490" y="321"/>
                  <a:pt x="524" y="309"/>
                </a:cubicBezTo>
                <a:cubicBezTo>
                  <a:pt x="538" y="304"/>
                  <a:pt x="580" y="291"/>
                  <a:pt x="592" y="289"/>
                </a:cubicBezTo>
                <a:cubicBezTo>
                  <a:pt x="619" y="284"/>
                  <a:pt x="634" y="280"/>
                  <a:pt x="660" y="273"/>
                </a:cubicBezTo>
                <a:cubicBezTo>
                  <a:pt x="671" y="270"/>
                  <a:pt x="696" y="273"/>
                  <a:pt x="696" y="273"/>
                </a:cubicBezTo>
                <a:cubicBezTo>
                  <a:pt x="701" y="269"/>
                  <a:pt x="710" y="276"/>
                  <a:pt x="716" y="273"/>
                </a:cubicBezTo>
                <a:cubicBezTo>
                  <a:pt x="726" y="269"/>
                  <a:pt x="748" y="265"/>
                  <a:pt x="748" y="265"/>
                </a:cubicBezTo>
                <a:cubicBezTo>
                  <a:pt x="755" y="258"/>
                  <a:pt x="765" y="252"/>
                  <a:pt x="772" y="245"/>
                </a:cubicBezTo>
                <a:cubicBezTo>
                  <a:pt x="779" y="237"/>
                  <a:pt x="776" y="226"/>
                  <a:pt x="784" y="217"/>
                </a:cubicBezTo>
                <a:cubicBezTo>
                  <a:pt x="792" y="208"/>
                  <a:pt x="809" y="203"/>
                  <a:pt x="820" y="193"/>
                </a:cubicBezTo>
                <a:cubicBezTo>
                  <a:pt x="836" y="188"/>
                  <a:pt x="852" y="157"/>
                  <a:pt x="852" y="157"/>
                </a:cubicBezTo>
                <a:cubicBezTo>
                  <a:pt x="873" y="143"/>
                  <a:pt x="870" y="157"/>
                  <a:pt x="880" y="133"/>
                </a:cubicBezTo>
                <a:cubicBezTo>
                  <a:pt x="891" y="129"/>
                  <a:pt x="898" y="156"/>
                  <a:pt x="920" y="157"/>
                </a:cubicBezTo>
                <a:cubicBezTo>
                  <a:pt x="940" y="157"/>
                  <a:pt x="981" y="140"/>
                  <a:pt x="1000" y="133"/>
                </a:cubicBezTo>
                <a:cubicBezTo>
                  <a:pt x="1018" y="106"/>
                  <a:pt x="1007" y="140"/>
                  <a:pt x="1036" y="117"/>
                </a:cubicBezTo>
                <a:cubicBezTo>
                  <a:pt x="1045" y="110"/>
                  <a:pt x="1051" y="99"/>
                  <a:pt x="1060" y="93"/>
                </a:cubicBezTo>
                <a:cubicBezTo>
                  <a:pt x="1064" y="90"/>
                  <a:pt x="1068" y="88"/>
                  <a:pt x="1072" y="85"/>
                </a:cubicBezTo>
                <a:cubicBezTo>
                  <a:pt x="1090" y="57"/>
                  <a:pt x="1079" y="64"/>
                  <a:pt x="1100" y="57"/>
                </a:cubicBezTo>
                <a:cubicBezTo>
                  <a:pt x="1107" y="50"/>
                  <a:pt x="1117" y="45"/>
                  <a:pt x="1124" y="37"/>
                </a:cubicBezTo>
                <a:cubicBezTo>
                  <a:pt x="1137" y="21"/>
                  <a:pt x="1128" y="12"/>
                  <a:pt x="1148" y="5"/>
                </a:cubicBezTo>
                <a:cubicBezTo>
                  <a:pt x="1156" y="1"/>
                  <a:pt x="1176" y="0"/>
                  <a:pt x="1184" y="5"/>
                </a:cubicBezTo>
                <a:cubicBezTo>
                  <a:pt x="1192" y="10"/>
                  <a:pt x="1190" y="23"/>
                  <a:pt x="1196" y="37"/>
                </a:cubicBezTo>
                <a:cubicBezTo>
                  <a:pt x="1201" y="52"/>
                  <a:pt x="1216" y="73"/>
                  <a:pt x="1220" y="89"/>
                </a:cubicBezTo>
                <a:cubicBezTo>
                  <a:pt x="1223" y="120"/>
                  <a:pt x="1205" y="131"/>
                  <a:pt x="1212" y="161"/>
                </a:cubicBezTo>
                <a:cubicBezTo>
                  <a:pt x="1210" y="190"/>
                  <a:pt x="1221" y="227"/>
                  <a:pt x="1208" y="253"/>
                </a:cubicBezTo>
                <a:cubicBezTo>
                  <a:pt x="1196" y="278"/>
                  <a:pt x="1184" y="315"/>
                  <a:pt x="1168" y="337"/>
                </a:cubicBezTo>
                <a:cubicBezTo>
                  <a:pt x="1156" y="358"/>
                  <a:pt x="1138" y="365"/>
                  <a:pt x="1128" y="377"/>
                </a:cubicBezTo>
                <a:cubicBezTo>
                  <a:pt x="1118" y="389"/>
                  <a:pt x="1114" y="396"/>
                  <a:pt x="1108" y="409"/>
                </a:cubicBezTo>
                <a:cubicBezTo>
                  <a:pt x="1099" y="422"/>
                  <a:pt x="1097" y="438"/>
                  <a:pt x="1092" y="453"/>
                </a:cubicBezTo>
                <a:cubicBezTo>
                  <a:pt x="1088" y="472"/>
                  <a:pt x="1078" y="506"/>
                  <a:pt x="1072" y="529"/>
                </a:cubicBezTo>
                <a:cubicBezTo>
                  <a:pt x="1066" y="552"/>
                  <a:pt x="1060" y="577"/>
                  <a:pt x="1056" y="593"/>
                </a:cubicBezTo>
                <a:cubicBezTo>
                  <a:pt x="1053" y="604"/>
                  <a:pt x="1051" y="614"/>
                  <a:pt x="1048" y="625"/>
                </a:cubicBezTo>
                <a:cubicBezTo>
                  <a:pt x="1047" y="630"/>
                  <a:pt x="1044" y="641"/>
                  <a:pt x="1044" y="641"/>
                </a:cubicBezTo>
                <a:cubicBezTo>
                  <a:pt x="1043" y="651"/>
                  <a:pt x="1055" y="660"/>
                  <a:pt x="1052" y="681"/>
                </a:cubicBezTo>
                <a:cubicBezTo>
                  <a:pt x="1053" y="696"/>
                  <a:pt x="1057" y="718"/>
                  <a:pt x="1052" y="733"/>
                </a:cubicBezTo>
                <a:cubicBezTo>
                  <a:pt x="1047" y="748"/>
                  <a:pt x="1030" y="762"/>
                  <a:pt x="1024" y="769"/>
                </a:cubicBezTo>
              </a:path>
            </a:pathLst>
          </a:custGeom>
          <a:noFill/>
          <a:ln w="38100" cap="flat" cmpd="sng">
            <a:solidFill>
              <a:srgbClr val="FF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5060" name="未知">
            <a:extLst>
              <a:ext uri="{FF2B5EF4-FFF2-40B4-BE49-F238E27FC236}">
                <a16:creationId xmlns:a16="http://schemas.microsoft.com/office/drawing/2014/main" id="{ABE4B416-7AAD-48AB-BAD9-71E2E727AD4F}"/>
              </a:ext>
            </a:extLst>
          </p:cNvPr>
          <p:cNvSpPr>
            <a:spLocks/>
          </p:cNvSpPr>
          <p:nvPr/>
        </p:nvSpPr>
        <p:spPr bwMode="auto">
          <a:xfrm>
            <a:off x="574675" y="1579563"/>
            <a:ext cx="7797800" cy="3063875"/>
          </a:xfrm>
          <a:custGeom>
            <a:avLst/>
            <a:gdLst>
              <a:gd name="T0" fmla="*/ 63500 w 4912"/>
              <a:gd name="T1" fmla="*/ 139700 h 1930"/>
              <a:gd name="T2" fmla="*/ 200025 w 4912"/>
              <a:gd name="T3" fmla="*/ 46038 h 1930"/>
              <a:gd name="T4" fmla="*/ 219075 w 4912"/>
              <a:gd name="T5" fmla="*/ 50800 h 1930"/>
              <a:gd name="T6" fmla="*/ 447675 w 4912"/>
              <a:gd name="T7" fmla="*/ 141288 h 1930"/>
              <a:gd name="T8" fmla="*/ 671513 w 4912"/>
              <a:gd name="T9" fmla="*/ 160338 h 1930"/>
              <a:gd name="T10" fmla="*/ 1079500 w 4912"/>
              <a:gd name="T11" fmla="*/ 88900 h 1930"/>
              <a:gd name="T12" fmla="*/ 1338263 w 4912"/>
              <a:gd name="T13" fmla="*/ 360363 h 1930"/>
              <a:gd name="T14" fmla="*/ 1733550 w 4912"/>
              <a:gd name="T15" fmla="*/ 884238 h 1930"/>
              <a:gd name="T16" fmla="*/ 1866900 w 4912"/>
              <a:gd name="T17" fmla="*/ 1250950 h 1930"/>
              <a:gd name="T18" fmla="*/ 1943100 w 4912"/>
              <a:gd name="T19" fmla="*/ 1593850 h 1930"/>
              <a:gd name="T20" fmla="*/ 1938338 w 4912"/>
              <a:gd name="T21" fmla="*/ 1898650 h 1930"/>
              <a:gd name="T22" fmla="*/ 1952625 w 4912"/>
              <a:gd name="T23" fmla="*/ 2346325 h 1930"/>
              <a:gd name="T24" fmla="*/ 2100263 w 4912"/>
              <a:gd name="T25" fmla="*/ 2689225 h 1930"/>
              <a:gd name="T26" fmla="*/ 2228850 w 4912"/>
              <a:gd name="T27" fmla="*/ 2560638 h 1930"/>
              <a:gd name="T28" fmla="*/ 2195513 w 4912"/>
              <a:gd name="T29" fmla="*/ 2803525 h 1930"/>
              <a:gd name="T30" fmla="*/ 2309813 w 4912"/>
              <a:gd name="T31" fmla="*/ 2941638 h 1930"/>
              <a:gd name="T32" fmla="*/ 2562225 w 4912"/>
              <a:gd name="T33" fmla="*/ 2889250 h 1930"/>
              <a:gd name="T34" fmla="*/ 2605088 w 4912"/>
              <a:gd name="T35" fmla="*/ 3055938 h 1930"/>
              <a:gd name="T36" fmla="*/ 2871788 w 4912"/>
              <a:gd name="T37" fmla="*/ 3017838 h 1930"/>
              <a:gd name="T38" fmla="*/ 2928938 w 4912"/>
              <a:gd name="T39" fmla="*/ 2827338 h 1930"/>
              <a:gd name="T40" fmla="*/ 3014663 w 4912"/>
              <a:gd name="T41" fmla="*/ 2598738 h 1930"/>
              <a:gd name="T42" fmla="*/ 3238500 w 4912"/>
              <a:gd name="T43" fmla="*/ 2270125 h 1930"/>
              <a:gd name="T44" fmla="*/ 3733800 w 4912"/>
              <a:gd name="T45" fmla="*/ 2184400 h 1930"/>
              <a:gd name="T46" fmla="*/ 4014788 w 4912"/>
              <a:gd name="T47" fmla="*/ 1974850 h 1930"/>
              <a:gd name="T48" fmla="*/ 4181475 w 4912"/>
              <a:gd name="T49" fmla="*/ 1946275 h 1930"/>
              <a:gd name="T50" fmla="*/ 4386263 w 4912"/>
              <a:gd name="T51" fmla="*/ 1770063 h 1930"/>
              <a:gd name="T52" fmla="*/ 4633913 w 4912"/>
              <a:gd name="T53" fmla="*/ 1565275 h 1930"/>
              <a:gd name="T54" fmla="*/ 5072063 w 4912"/>
              <a:gd name="T55" fmla="*/ 1570038 h 1930"/>
              <a:gd name="T56" fmla="*/ 5281613 w 4912"/>
              <a:gd name="T57" fmla="*/ 1755775 h 1930"/>
              <a:gd name="T58" fmla="*/ 5453063 w 4912"/>
              <a:gd name="T59" fmla="*/ 1760538 h 1930"/>
              <a:gd name="T60" fmla="*/ 5567363 w 4912"/>
              <a:gd name="T61" fmla="*/ 1965325 h 1930"/>
              <a:gd name="T62" fmla="*/ 5786438 w 4912"/>
              <a:gd name="T63" fmla="*/ 1998663 h 1930"/>
              <a:gd name="T64" fmla="*/ 5900738 w 4912"/>
              <a:gd name="T65" fmla="*/ 1908175 h 1930"/>
              <a:gd name="T66" fmla="*/ 6072188 w 4912"/>
              <a:gd name="T67" fmla="*/ 1641475 h 1930"/>
              <a:gd name="T68" fmla="*/ 6276975 w 4912"/>
              <a:gd name="T69" fmla="*/ 1736725 h 1930"/>
              <a:gd name="T70" fmla="*/ 6538913 w 4912"/>
              <a:gd name="T71" fmla="*/ 1870075 h 1930"/>
              <a:gd name="T72" fmla="*/ 6772275 w 4912"/>
              <a:gd name="T73" fmla="*/ 1689100 h 1930"/>
              <a:gd name="T74" fmla="*/ 6924675 w 4912"/>
              <a:gd name="T75" fmla="*/ 1489075 h 1930"/>
              <a:gd name="T76" fmla="*/ 7124700 w 4912"/>
              <a:gd name="T77" fmla="*/ 1231900 h 1930"/>
              <a:gd name="T78" fmla="*/ 7415213 w 4912"/>
              <a:gd name="T79" fmla="*/ 1012825 h 1930"/>
              <a:gd name="T80" fmla="*/ 7558088 w 4912"/>
              <a:gd name="T81" fmla="*/ 1093788 h 1930"/>
              <a:gd name="T82" fmla="*/ 7797800 w 4912"/>
              <a:gd name="T83" fmla="*/ 1082675 h 1930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912" h="1930">
                <a:moveTo>
                  <a:pt x="0" y="168"/>
                </a:moveTo>
                <a:cubicBezTo>
                  <a:pt x="18" y="141"/>
                  <a:pt x="22" y="115"/>
                  <a:pt x="40" y="88"/>
                </a:cubicBezTo>
                <a:cubicBezTo>
                  <a:pt x="43" y="51"/>
                  <a:pt x="62" y="44"/>
                  <a:pt x="72" y="8"/>
                </a:cubicBezTo>
                <a:cubicBezTo>
                  <a:pt x="74" y="0"/>
                  <a:pt x="118" y="26"/>
                  <a:pt x="126" y="29"/>
                </a:cubicBezTo>
                <a:cubicBezTo>
                  <a:pt x="135" y="33"/>
                  <a:pt x="103" y="20"/>
                  <a:pt x="111" y="26"/>
                </a:cubicBezTo>
                <a:cubicBezTo>
                  <a:pt x="118" y="31"/>
                  <a:pt x="131" y="28"/>
                  <a:pt x="138" y="32"/>
                </a:cubicBezTo>
                <a:cubicBezTo>
                  <a:pt x="155" y="41"/>
                  <a:pt x="143" y="23"/>
                  <a:pt x="160" y="32"/>
                </a:cubicBezTo>
                <a:cubicBezTo>
                  <a:pt x="212" y="58"/>
                  <a:pt x="243" y="62"/>
                  <a:pt x="282" y="89"/>
                </a:cubicBezTo>
                <a:cubicBezTo>
                  <a:pt x="315" y="100"/>
                  <a:pt x="315" y="81"/>
                  <a:pt x="360" y="74"/>
                </a:cubicBezTo>
                <a:cubicBezTo>
                  <a:pt x="383" y="76"/>
                  <a:pt x="391" y="105"/>
                  <a:pt x="423" y="101"/>
                </a:cubicBezTo>
                <a:cubicBezTo>
                  <a:pt x="455" y="97"/>
                  <a:pt x="509" y="55"/>
                  <a:pt x="552" y="48"/>
                </a:cubicBezTo>
                <a:cubicBezTo>
                  <a:pt x="595" y="51"/>
                  <a:pt x="638" y="49"/>
                  <a:pt x="680" y="56"/>
                </a:cubicBezTo>
                <a:cubicBezTo>
                  <a:pt x="716" y="62"/>
                  <a:pt x="715" y="133"/>
                  <a:pt x="747" y="149"/>
                </a:cubicBezTo>
                <a:cubicBezTo>
                  <a:pt x="767" y="159"/>
                  <a:pt x="822" y="222"/>
                  <a:pt x="843" y="227"/>
                </a:cubicBezTo>
                <a:cubicBezTo>
                  <a:pt x="900" y="313"/>
                  <a:pt x="953" y="311"/>
                  <a:pt x="992" y="408"/>
                </a:cubicBezTo>
                <a:cubicBezTo>
                  <a:pt x="1016" y="467"/>
                  <a:pt x="1044" y="500"/>
                  <a:pt x="1092" y="557"/>
                </a:cubicBezTo>
                <a:cubicBezTo>
                  <a:pt x="1113" y="596"/>
                  <a:pt x="1136" y="593"/>
                  <a:pt x="1149" y="632"/>
                </a:cubicBezTo>
                <a:cubicBezTo>
                  <a:pt x="1163" y="670"/>
                  <a:pt x="1171" y="748"/>
                  <a:pt x="1176" y="788"/>
                </a:cubicBezTo>
                <a:cubicBezTo>
                  <a:pt x="1184" y="827"/>
                  <a:pt x="1179" y="776"/>
                  <a:pt x="1182" y="875"/>
                </a:cubicBezTo>
                <a:cubicBezTo>
                  <a:pt x="1190" y="911"/>
                  <a:pt x="1213" y="968"/>
                  <a:pt x="1224" y="1004"/>
                </a:cubicBezTo>
                <a:cubicBezTo>
                  <a:pt x="1235" y="1040"/>
                  <a:pt x="1248" y="1059"/>
                  <a:pt x="1248" y="1091"/>
                </a:cubicBezTo>
                <a:cubicBezTo>
                  <a:pt x="1248" y="1123"/>
                  <a:pt x="1227" y="1147"/>
                  <a:pt x="1221" y="1196"/>
                </a:cubicBezTo>
                <a:cubicBezTo>
                  <a:pt x="1215" y="1245"/>
                  <a:pt x="1210" y="1338"/>
                  <a:pt x="1212" y="1385"/>
                </a:cubicBezTo>
                <a:cubicBezTo>
                  <a:pt x="1213" y="1408"/>
                  <a:pt x="1219" y="1458"/>
                  <a:pt x="1230" y="1478"/>
                </a:cubicBezTo>
                <a:cubicBezTo>
                  <a:pt x="1240" y="1511"/>
                  <a:pt x="1239" y="1579"/>
                  <a:pt x="1257" y="1610"/>
                </a:cubicBezTo>
                <a:cubicBezTo>
                  <a:pt x="1273" y="1646"/>
                  <a:pt x="1305" y="1698"/>
                  <a:pt x="1323" y="1694"/>
                </a:cubicBezTo>
                <a:cubicBezTo>
                  <a:pt x="1346" y="1664"/>
                  <a:pt x="1334" y="1604"/>
                  <a:pt x="1365" y="1583"/>
                </a:cubicBezTo>
                <a:cubicBezTo>
                  <a:pt x="1374" y="1572"/>
                  <a:pt x="1398" y="1577"/>
                  <a:pt x="1404" y="1613"/>
                </a:cubicBezTo>
                <a:cubicBezTo>
                  <a:pt x="1410" y="1633"/>
                  <a:pt x="1401" y="1678"/>
                  <a:pt x="1398" y="1703"/>
                </a:cubicBezTo>
                <a:cubicBezTo>
                  <a:pt x="1395" y="1728"/>
                  <a:pt x="1380" y="1742"/>
                  <a:pt x="1383" y="1766"/>
                </a:cubicBezTo>
                <a:cubicBezTo>
                  <a:pt x="1386" y="1790"/>
                  <a:pt x="1401" y="1833"/>
                  <a:pt x="1413" y="1847"/>
                </a:cubicBezTo>
                <a:cubicBezTo>
                  <a:pt x="1425" y="1867"/>
                  <a:pt x="1403" y="1852"/>
                  <a:pt x="1455" y="1853"/>
                </a:cubicBezTo>
                <a:cubicBezTo>
                  <a:pt x="1479" y="1850"/>
                  <a:pt x="1534" y="1834"/>
                  <a:pt x="1560" y="1829"/>
                </a:cubicBezTo>
                <a:cubicBezTo>
                  <a:pt x="1586" y="1824"/>
                  <a:pt x="1598" y="1815"/>
                  <a:pt x="1614" y="1820"/>
                </a:cubicBezTo>
                <a:cubicBezTo>
                  <a:pt x="1630" y="1825"/>
                  <a:pt x="1652" y="1845"/>
                  <a:pt x="1656" y="1862"/>
                </a:cubicBezTo>
                <a:cubicBezTo>
                  <a:pt x="1660" y="1879"/>
                  <a:pt x="1629" y="1921"/>
                  <a:pt x="1641" y="1925"/>
                </a:cubicBezTo>
                <a:cubicBezTo>
                  <a:pt x="1652" y="1930"/>
                  <a:pt x="1700" y="1893"/>
                  <a:pt x="1728" y="1889"/>
                </a:cubicBezTo>
                <a:cubicBezTo>
                  <a:pt x="1756" y="1885"/>
                  <a:pt x="1794" y="1904"/>
                  <a:pt x="1809" y="1901"/>
                </a:cubicBezTo>
                <a:cubicBezTo>
                  <a:pt x="1838" y="1891"/>
                  <a:pt x="1815" y="1891"/>
                  <a:pt x="1821" y="1871"/>
                </a:cubicBezTo>
                <a:cubicBezTo>
                  <a:pt x="1827" y="1851"/>
                  <a:pt x="1841" y="1806"/>
                  <a:pt x="1845" y="1781"/>
                </a:cubicBezTo>
                <a:cubicBezTo>
                  <a:pt x="1856" y="1757"/>
                  <a:pt x="1836" y="1745"/>
                  <a:pt x="1845" y="1721"/>
                </a:cubicBezTo>
                <a:cubicBezTo>
                  <a:pt x="1854" y="1697"/>
                  <a:pt x="1877" y="1670"/>
                  <a:pt x="1899" y="1637"/>
                </a:cubicBezTo>
                <a:cubicBezTo>
                  <a:pt x="1965" y="1588"/>
                  <a:pt x="1944" y="1600"/>
                  <a:pt x="1977" y="1523"/>
                </a:cubicBezTo>
                <a:cubicBezTo>
                  <a:pt x="2001" y="1490"/>
                  <a:pt x="2004" y="1462"/>
                  <a:pt x="2040" y="1430"/>
                </a:cubicBezTo>
                <a:cubicBezTo>
                  <a:pt x="2082" y="1410"/>
                  <a:pt x="2177" y="1412"/>
                  <a:pt x="2229" y="1403"/>
                </a:cubicBezTo>
                <a:cubicBezTo>
                  <a:pt x="2279" y="1391"/>
                  <a:pt x="2314" y="1390"/>
                  <a:pt x="2352" y="1376"/>
                </a:cubicBezTo>
                <a:cubicBezTo>
                  <a:pt x="2391" y="1359"/>
                  <a:pt x="2434" y="1323"/>
                  <a:pt x="2463" y="1301"/>
                </a:cubicBezTo>
                <a:cubicBezTo>
                  <a:pt x="2489" y="1294"/>
                  <a:pt x="2505" y="1256"/>
                  <a:pt x="2529" y="1244"/>
                </a:cubicBezTo>
                <a:cubicBezTo>
                  <a:pt x="2538" y="1240"/>
                  <a:pt x="2552" y="1233"/>
                  <a:pt x="2559" y="1226"/>
                </a:cubicBezTo>
                <a:cubicBezTo>
                  <a:pt x="2575" y="1210"/>
                  <a:pt x="2614" y="1233"/>
                  <a:pt x="2634" y="1226"/>
                </a:cubicBezTo>
                <a:cubicBezTo>
                  <a:pt x="2674" y="1231"/>
                  <a:pt x="2654" y="1184"/>
                  <a:pt x="2694" y="1190"/>
                </a:cubicBezTo>
                <a:cubicBezTo>
                  <a:pt x="2726" y="1195"/>
                  <a:pt x="2763" y="1115"/>
                  <a:pt x="2763" y="1115"/>
                </a:cubicBezTo>
                <a:cubicBezTo>
                  <a:pt x="2784" y="1090"/>
                  <a:pt x="2782" y="1050"/>
                  <a:pt x="2808" y="1028"/>
                </a:cubicBezTo>
                <a:cubicBezTo>
                  <a:pt x="2834" y="1006"/>
                  <a:pt x="2875" y="994"/>
                  <a:pt x="2919" y="986"/>
                </a:cubicBezTo>
                <a:cubicBezTo>
                  <a:pt x="2924" y="975"/>
                  <a:pt x="3060" y="983"/>
                  <a:pt x="3072" y="980"/>
                </a:cubicBezTo>
                <a:cubicBezTo>
                  <a:pt x="3096" y="975"/>
                  <a:pt x="3156" y="994"/>
                  <a:pt x="3195" y="989"/>
                </a:cubicBezTo>
                <a:cubicBezTo>
                  <a:pt x="3229" y="988"/>
                  <a:pt x="3246" y="996"/>
                  <a:pt x="3264" y="1016"/>
                </a:cubicBezTo>
                <a:cubicBezTo>
                  <a:pt x="3286" y="1036"/>
                  <a:pt x="3318" y="1076"/>
                  <a:pt x="3327" y="1106"/>
                </a:cubicBezTo>
                <a:cubicBezTo>
                  <a:pt x="3363" y="1103"/>
                  <a:pt x="3359" y="1114"/>
                  <a:pt x="3396" y="1100"/>
                </a:cubicBezTo>
                <a:cubicBezTo>
                  <a:pt x="3428" y="1116"/>
                  <a:pt x="3414" y="1088"/>
                  <a:pt x="3435" y="1109"/>
                </a:cubicBezTo>
                <a:cubicBezTo>
                  <a:pt x="3495" y="1133"/>
                  <a:pt x="3460" y="1107"/>
                  <a:pt x="3480" y="1130"/>
                </a:cubicBezTo>
                <a:cubicBezTo>
                  <a:pt x="3498" y="1150"/>
                  <a:pt x="3487" y="1220"/>
                  <a:pt x="3507" y="1238"/>
                </a:cubicBezTo>
                <a:cubicBezTo>
                  <a:pt x="3517" y="1247"/>
                  <a:pt x="3561" y="1247"/>
                  <a:pt x="3573" y="1253"/>
                </a:cubicBezTo>
                <a:cubicBezTo>
                  <a:pt x="3593" y="1262"/>
                  <a:pt x="3624" y="1256"/>
                  <a:pt x="3645" y="1259"/>
                </a:cubicBezTo>
                <a:cubicBezTo>
                  <a:pt x="3661" y="1264"/>
                  <a:pt x="3664" y="1230"/>
                  <a:pt x="3681" y="1232"/>
                </a:cubicBezTo>
                <a:cubicBezTo>
                  <a:pt x="3712" y="1235"/>
                  <a:pt x="3703" y="1220"/>
                  <a:pt x="3717" y="1202"/>
                </a:cubicBezTo>
                <a:cubicBezTo>
                  <a:pt x="3727" y="1189"/>
                  <a:pt x="3750" y="1163"/>
                  <a:pt x="3750" y="1124"/>
                </a:cubicBezTo>
                <a:cubicBezTo>
                  <a:pt x="3786" y="1106"/>
                  <a:pt x="3789" y="1052"/>
                  <a:pt x="3825" y="1034"/>
                </a:cubicBezTo>
                <a:cubicBezTo>
                  <a:pt x="3833" y="1023"/>
                  <a:pt x="3895" y="1073"/>
                  <a:pt x="3904" y="1064"/>
                </a:cubicBezTo>
                <a:cubicBezTo>
                  <a:pt x="3923" y="1070"/>
                  <a:pt x="3934" y="1076"/>
                  <a:pt x="3954" y="1094"/>
                </a:cubicBezTo>
                <a:cubicBezTo>
                  <a:pt x="3974" y="1112"/>
                  <a:pt x="3996" y="1158"/>
                  <a:pt x="4023" y="1172"/>
                </a:cubicBezTo>
                <a:cubicBezTo>
                  <a:pt x="4050" y="1184"/>
                  <a:pt x="4091" y="1179"/>
                  <a:pt x="4119" y="1178"/>
                </a:cubicBezTo>
                <a:cubicBezTo>
                  <a:pt x="4147" y="1177"/>
                  <a:pt x="4166" y="1185"/>
                  <a:pt x="4191" y="1166"/>
                </a:cubicBezTo>
                <a:cubicBezTo>
                  <a:pt x="4244" y="1163"/>
                  <a:pt x="4245" y="1103"/>
                  <a:pt x="4266" y="1064"/>
                </a:cubicBezTo>
                <a:cubicBezTo>
                  <a:pt x="4282" y="1063"/>
                  <a:pt x="4275" y="1025"/>
                  <a:pt x="4329" y="989"/>
                </a:cubicBezTo>
                <a:cubicBezTo>
                  <a:pt x="4343" y="975"/>
                  <a:pt x="4357" y="956"/>
                  <a:pt x="4362" y="938"/>
                </a:cubicBezTo>
                <a:cubicBezTo>
                  <a:pt x="4380" y="907"/>
                  <a:pt x="4467" y="836"/>
                  <a:pt x="4488" y="809"/>
                </a:cubicBezTo>
                <a:cubicBezTo>
                  <a:pt x="4509" y="782"/>
                  <a:pt x="4481" y="798"/>
                  <a:pt x="4488" y="776"/>
                </a:cubicBezTo>
                <a:cubicBezTo>
                  <a:pt x="4496" y="762"/>
                  <a:pt x="4498" y="695"/>
                  <a:pt x="4530" y="674"/>
                </a:cubicBezTo>
                <a:cubicBezTo>
                  <a:pt x="4560" y="651"/>
                  <a:pt x="4638" y="643"/>
                  <a:pt x="4671" y="638"/>
                </a:cubicBezTo>
                <a:cubicBezTo>
                  <a:pt x="4701" y="635"/>
                  <a:pt x="4716" y="636"/>
                  <a:pt x="4731" y="644"/>
                </a:cubicBezTo>
                <a:cubicBezTo>
                  <a:pt x="4746" y="652"/>
                  <a:pt x="4748" y="687"/>
                  <a:pt x="4761" y="689"/>
                </a:cubicBezTo>
                <a:cubicBezTo>
                  <a:pt x="4774" y="691"/>
                  <a:pt x="4787" y="660"/>
                  <a:pt x="4812" y="659"/>
                </a:cubicBezTo>
                <a:cubicBezTo>
                  <a:pt x="4837" y="658"/>
                  <a:pt x="4891" y="677"/>
                  <a:pt x="4912" y="682"/>
                </a:cubicBezTo>
              </a:path>
            </a:pathLst>
          </a:custGeom>
          <a:noFill/>
          <a:ln w="38100" cmpd="sng">
            <a:solidFill>
              <a:srgbClr val="00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57" name="Text Box 5">
            <a:extLst>
              <a:ext uri="{FF2B5EF4-FFF2-40B4-BE49-F238E27FC236}">
                <a16:creationId xmlns:a16="http://schemas.microsoft.com/office/drawing/2014/main" id="{91FA4865-0D35-49A3-AFE8-21DBBD4CBE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2275" y="333375"/>
            <a:ext cx="5903913" cy="762000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sz="4400" i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隶书" panose="02010509060101010101" pitchFamily="49" charset="-122"/>
              </a:rPr>
              <a:t>长江主要的支流、湖洎</a:t>
            </a:r>
          </a:p>
        </p:txBody>
      </p:sp>
      <p:sp>
        <p:nvSpPr>
          <p:cNvPr id="23558" name="未知">
            <a:extLst>
              <a:ext uri="{FF2B5EF4-FFF2-40B4-BE49-F238E27FC236}">
                <a16:creationId xmlns:a16="http://schemas.microsoft.com/office/drawing/2014/main" id="{5FE86DD3-49A7-4B87-B4DA-4449829154C1}"/>
              </a:ext>
            </a:extLst>
          </p:cNvPr>
          <p:cNvSpPr>
            <a:spLocks/>
          </p:cNvSpPr>
          <p:nvPr/>
        </p:nvSpPr>
        <p:spPr bwMode="auto">
          <a:xfrm>
            <a:off x="574675" y="1581150"/>
            <a:ext cx="5221288" cy="3055938"/>
          </a:xfrm>
          <a:custGeom>
            <a:avLst/>
            <a:gdLst>
              <a:gd name="T0" fmla="*/ 73025 w 3289"/>
              <a:gd name="T1" fmla="*/ 85725 h 1925"/>
              <a:gd name="T2" fmla="*/ 196850 w 3289"/>
              <a:gd name="T3" fmla="*/ 38100 h 1925"/>
              <a:gd name="T4" fmla="*/ 473075 w 3289"/>
              <a:gd name="T5" fmla="*/ 133350 h 1925"/>
              <a:gd name="T6" fmla="*/ 638175 w 3289"/>
              <a:gd name="T7" fmla="*/ 155575 h 1925"/>
              <a:gd name="T8" fmla="*/ 860425 w 3289"/>
              <a:gd name="T9" fmla="*/ 69850 h 1925"/>
              <a:gd name="T10" fmla="*/ 1044575 w 3289"/>
              <a:gd name="T11" fmla="*/ 76200 h 1925"/>
              <a:gd name="T12" fmla="*/ 1123950 w 3289"/>
              <a:gd name="T13" fmla="*/ 152400 h 1925"/>
              <a:gd name="T14" fmla="*/ 1282700 w 3289"/>
              <a:gd name="T15" fmla="*/ 314325 h 1925"/>
              <a:gd name="T16" fmla="*/ 1511300 w 3289"/>
              <a:gd name="T17" fmla="*/ 542925 h 1925"/>
              <a:gd name="T18" fmla="*/ 1714500 w 3289"/>
              <a:gd name="T19" fmla="*/ 873125 h 1925"/>
              <a:gd name="T20" fmla="*/ 1854200 w 3289"/>
              <a:gd name="T21" fmla="*/ 1130300 h 1925"/>
              <a:gd name="T22" fmla="*/ 1870075 w 3289"/>
              <a:gd name="T23" fmla="*/ 1311275 h 1925"/>
              <a:gd name="T24" fmla="*/ 1895475 w 3289"/>
              <a:gd name="T25" fmla="*/ 1489075 h 1925"/>
              <a:gd name="T26" fmla="*/ 1933575 w 3289"/>
              <a:gd name="T27" fmla="*/ 1835150 h 1925"/>
              <a:gd name="T28" fmla="*/ 1917700 w 3289"/>
              <a:gd name="T29" fmla="*/ 2235200 h 1925"/>
              <a:gd name="T30" fmla="*/ 2044700 w 3289"/>
              <a:gd name="T31" fmla="*/ 2638425 h 1925"/>
              <a:gd name="T32" fmla="*/ 2168525 w 3289"/>
              <a:gd name="T33" fmla="*/ 2495550 h 1925"/>
              <a:gd name="T34" fmla="*/ 2216150 w 3289"/>
              <a:gd name="T35" fmla="*/ 2686050 h 1925"/>
              <a:gd name="T36" fmla="*/ 2257425 w 3289"/>
              <a:gd name="T37" fmla="*/ 2940050 h 1925"/>
              <a:gd name="T38" fmla="*/ 2536825 w 3289"/>
              <a:gd name="T39" fmla="*/ 2873375 h 1925"/>
              <a:gd name="T40" fmla="*/ 2628900 w 3289"/>
              <a:gd name="T41" fmla="*/ 2965450 h 1925"/>
              <a:gd name="T42" fmla="*/ 2733675 w 3289"/>
              <a:gd name="T43" fmla="*/ 2987675 h 1925"/>
              <a:gd name="T44" fmla="*/ 2898775 w 3289"/>
              <a:gd name="T45" fmla="*/ 2895600 h 1925"/>
              <a:gd name="T46" fmla="*/ 2921000 w 3289"/>
              <a:gd name="T47" fmla="*/ 2727325 h 1925"/>
              <a:gd name="T48" fmla="*/ 3041650 w 3289"/>
              <a:gd name="T49" fmla="*/ 2559050 h 1925"/>
              <a:gd name="T50" fmla="*/ 3168650 w 3289"/>
              <a:gd name="T51" fmla="*/ 2330450 h 1925"/>
              <a:gd name="T52" fmla="*/ 3327400 w 3289"/>
              <a:gd name="T53" fmla="*/ 2241550 h 1925"/>
              <a:gd name="T54" fmla="*/ 3536950 w 3289"/>
              <a:gd name="T55" fmla="*/ 2212975 h 1925"/>
              <a:gd name="T56" fmla="*/ 3822700 w 3289"/>
              <a:gd name="T57" fmla="*/ 2120900 h 1925"/>
              <a:gd name="T58" fmla="*/ 4064000 w 3289"/>
              <a:gd name="T59" fmla="*/ 1939925 h 1925"/>
              <a:gd name="T60" fmla="*/ 4225925 w 3289"/>
              <a:gd name="T61" fmla="*/ 1908175 h 1925"/>
              <a:gd name="T62" fmla="*/ 4333875 w 3289"/>
              <a:gd name="T63" fmla="*/ 1851025 h 1925"/>
              <a:gd name="T64" fmla="*/ 4432300 w 3289"/>
              <a:gd name="T65" fmla="*/ 1660525 h 1925"/>
              <a:gd name="T66" fmla="*/ 4600575 w 3289"/>
              <a:gd name="T67" fmla="*/ 1555750 h 1925"/>
              <a:gd name="T68" fmla="*/ 5060950 w 3289"/>
              <a:gd name="T69" fmla="*/ 1558925 h 1925"/>
              <a:gd name="T70" fmla="*/ 5200650 w 3289"/>
              <a:gd name="T71" fmla="*/ 1631950 h 1925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3289" h="1925">
                <a:moveTo>
                  <a:pt x="0" y="162"/>
                </a:moveTo>
                <a:cubicBezTo>
                  <a:pt x="11" y="129"/>
                  <a:pt x="32" y="85"/>
                  <a:pt x="46" y="54"/>
                </a:cubicBezTo>
                <a:cubicBezTo>
                  <a:pt x="65" y="10"/>
                  <a:pt x="58" y="26"/>
                  <a:pt x="76" y="6"/>
                </a:cubicBezTo>
                <a:cubicBezTo>
                  <a:pt x="89" y="0"/>
                  <a:pt x="111" y="20"/>
                  <a:pt x="124" y="24"/>
                </a:cubicBezTo>
                <a:cubicBezTo>
                  <a:pt x="137" y="27"/>
                  <a:pt x="127" y="14"/>
                  <a:pt x="156" y="24"/>
                </a:cubicBezTo>
                <a:cubicBezTo>
                  <a:pt x="185" y="34"/>
                  <a:pt x="265" y="76"/>
                  <a:pt x="298" y="84"/>
                </a:cubicBezTo>
                <a:cubicBezTo>
                  <a:pt x="332" y="96"/>
                  <a:pt x="339" y="70"/>
                  <a:pt x="356" y="72"/>
                </a:cubicBezTo>
                <a:cubicBezTo>
                  <a:pt x="373" y="74"/>
                  <a:pt x="378" y="100"/>
                  <a:pt x="402" y="98"/>
                </a:cubicBezTo>
                <a:cubicBezTo>
                  <a:pt x="426" y="96"/>
                  <a:pt x="477" y="69"/>
                  <a:pt x="500" y="60"/>
                </a:cubicBezTo>
                <a:cubicBezTo>
                  <a:pt x="523" y="53"/>
                  <a:pt x="528" y="46"/>
                  <a:pt x="542" y="44"/>
                </a:cubicBezTo>
                <a:cubicBezTo>
                  <a:pt x="556" y="42"/>
                  <a:pt x="565" y="45"/>
                  <a:pt x="584" y="46"/>
                </a:cubicBezTo>
                <a:cubicBezTo>
                  <a:pt x="602" y="48"/>
                  <a:pt x="637" y="40"/>
                  <a:pt x="658" y="48"/>
                </a:cubicBezTo>
                <a:cubicBezTo>
                  <a:pt x="676" y="51"/>
                  <a:pt x="682" y="58"/>
                  <a:pt x="690" y="66"/>
                </a:cubicBezTo>
                <a:cubicBezTo>
                  <a:pt x="698" y="74"/>
                  <a:pt x="700" y="83"/>
                  <a:pt x="708" y="96"/>
                </a:cubicBezTo>
                <a:cubicBezTo>
                  <a:pt x="718" y="107"/>
                  <a:pt x="723" y="127"/>
                  <a:pt x="740" y="144"/>
                </a:cubicBezTo>
                <a:cubicBezTo>
                  <a:pt x="757" y="161"/>
                  <a:pt x="789" y="181"/>
                  <a:pt x="808" y="198"/>
                </a:cubicBezTo>
                <a:cubicBezTo>
                  <a:pt x="821" y="224"/>
                  <a:pt x="838" y="219"/>
                  <a:pt x="852" y="244"/>
                </a:cubicBezTo>
                <a:cubicBezTo>
                  <a:pt x="876" y="286"/>
                  <a:pt x="923" y="304"/>
                  <a:pt x="952" y="342"/>
                </a:cubicBezTo>
                <a:cubicBezTo>
                  <a:pt x="960" y="373"/>
                  <a:pt x="1013" y="449"/>
                  <a:pt x="1032" y="474"/>
                </a:cubicBezTo>
                <a:cubicBezTo>
                  <a:pt x="1040" y="498"/>
                  <a:pt x="1072" y="526"/>
                  <a:pt x="1080" y="550"/>
                </a:cubicBezTo>
                <a:cubicBezTo>
                  <a:pt x="1083" y="559"/>
                  <a:pt x="1125" y="599"/>
                  <a:pt x="1132" y="606"/>
                </a:cubicBezTo>
                <a:cubicBezTo>
                  <a:pt x="1157" y="634"/>
                  <a:pt x="1152" y="679"/>
                  <a:pt x="1168" y="712"/>
                </a:cubicBezTo>
                <a:cubicBezTo>
                  <a:pt x="1187" y="749"/>
                  <a:pt x="1152" y="764"/>
                  <a:pt x="1176" y="802"/>
                </a:cubicBezTo>
                <a:cubicBezTo>
                  <a:pt x="1181" y="810"/>
                  <a:pt x="1171" y="818"/>
                  <a:pt x="1178" y="826"/>
                </a:cubicBezTo>
                <a:cubicBezTo>
                  <a:pt x="1185" y="835"/>
                  <a:pt x="1162" y="825"/>
                  <a:pt x="1168" y="834"/>
                </a:cubicBezTo>
                <a:cubicBezTo>
                  <a:pt x="1187" y="862"/>
                  <a:pt x="1186" y="905"/>
                  <a:pt x="1194" y="938"/>
                </a:cubicBezTo>
                <a:cubicBezTo>
                  <a:pt x="1199" y="973"/>
                  <a:pt x="1241" y="993"/>
                  <a:pt x="1246" y="1086"/>
                </a:cubicBezTo>
                <a:cubicBezTo>
                  <a:pt x="1250" y="1122"/>
                  <a:pt x="1224" y="1128"/>
                  <a:pt x="1218" y="1156"/>
                </a:cubicBezTo>
                <a:cubicBezTo>
                  <a:pt x="1212" y="1184"/>
                  <a:pt x="1212" y="1210"/>
                  <a:pt x="1210" y="1252"/>
                </a:cubicBezTo>
                <a:cubicBezTo>
                  <a:pt x="1208" y="1294"/>
                  <a:pt x="1204" y="1367"/>
                  <a:pt x="1208" y="1408"/>
                </a:cubicBezTo>
                <a:cubicBezTo>
                  <a:pt x="1212" y="1449"/>
                  <a:pt x="1219" y="1454"/>
                  <a:pt x="1232" y="1496"/>
                </a:cubicBezTo>
                <a:cubicBezTo>
                  <a:pt x="1234" y="1548"/>
                  <a:pt x="1241" y="1631"/>
                  <a:pt x="1288" y="1662"/>
                </a:cubicBezTo>
                <a:cubicBezTo>
                  <a:pt x="1318" y="1706"/>
                  <a:pt x="1308" y="1700"/>
                  <a:pt x="1328" y="1670"/>
                </a:cubicBezTo>
                <a:cubicBezTo>
                  <a:pt x="1339" y="1636"/>
                  <a:pt x="1341" y="1597"/>
                  <a:pt x="1366" y="1572"/>
                </a:cubicBezTo>
                <a:cubicBezTo>
                  <a:pt x="1374" y="1563"/>
                  <a:pt x="1396" y="1579"/>
                  <a:pt x="1400" y="1608"/>
                </a:cubicBezTo>
                <a:cubicBezTo>
                  <a:pt x="1405" y="1628"/>
                  <a:pt x="1398" y="1665"/>
                  <a:pt x="1396" y="1692"/>
                </a:cubicBezTo>
                <a:cubicBezTo>
                  <a:pt x="1394" y="1719"/>
                  <a:pt x="1382" y="1745"/>
                  <a:pt x="1386" y="1772"/>
                </a:cubicBezTo>
                <a:cubicBezTo>
                  <a:pt x="1388" y="1800"/>
                  <a:pt x="1392" y="1840"/>
                  <a:pt x="1422" y="1852"/>
                </a:cubicBezTo>
                <a:cubicBezTo>
                  <a:pt x="1452" y="1860"/>
                  <a:pt x="1537" y="1829"/>
                  <a:pt x="1566" y="1822"/>
                </a:cubicBezTo>
                <a:cubicBezTo>
                  <a:pt x="1595" y="1817"/>
                  <a:pt x="1586" y="1809"/>
                  <a:pt x="1598" y="1810"/>
                </a:cubicBezTo>
                <a:cubicBezTo>
                  <a:pt x="1610" y="1811"/>
                  <a:pt x="1628" y="1818"/>
                  <a:pt x="1638" y="1828"/>
                </a:cubicBezTo>
                <a:cubicBezTo>
                  <a:pt x="1645" y="1837"/>
                  <a:pt x="1657" y="1853"/>
                  <a:pt x="1656" y="1868"/>
                </a:cubicBezTo>
                <a:cubicBezTo>
                  <a:pt x="1655" y="1883"/>
                  <a:pt x="1619" y="1918"/>
                  <a:pt x="1630" y="1920"/>
                </a:cubicBezTo>
                <a:cubicBezTo>
                  <a:pt x="1641" y="1925"/>
                  <a:pt x="1687" y="1897"/>
                  <a:pt x="1722" y="1882"/>
                </a:cubicBezTo>
                <a:cubicBezTo>
                  <a:pt x="1752" y="1878"/>
                  <a:pt x="1795" y="1908"/>
                  <a:pt x="1812" y="1898"/>
                </a:cubicBezTo>
                <a:cubicBezTo>
                  <a:pt x="1829" y="1888"/>
                  <a:pt x="1820" y="1846"/>
                  <a:pt x="1826" y="1824"/>
                </a:cubicBezTo>
                <a:cubicBezTo>
                  <a:pt x="1829" y="1802"/>
                  <a:pt x="1844" y="1782"/>
                  <a:pt x="1846" y="1764"/>
                </a:cubicBezTo>
                <a:cubicBezTo>
                  <a:pt x="1848" y="1746"/>
                  <a:pt x="1838" y="1731"/>
                  <a:pt x="1840" y="1718"/>
                </a:cubicBezTo>
                <a:cubicBezTo>
                  <a:pt x="1842" y="1705"/>
                  <a:pt x="1845" y="1704"/>
                  <a:pt x="1858" y="1686"/>
                </a:cubicBezTo>
                <a:cubicBezTo>
                  <a:pt x="1863" y="1668"/>
                  <a:pt x="1901" y="1625"/>
                  <a:pt x="1916" y="1612"/>
                </a:cubicBezTo>
                <a:cubicBezTo>
                  <a:pt x="1946" y="1586"/>
                  <a:pt x="1948" y="1552"/>
                  <a:pt x="1976" y="1524"/>
                </a:cubicBezTo>
                <a:cubicBezTo>
                  <a:pt x="1978" y="1518"/>
                  <a:pt x="1993" y="1474"/>
                  <a:pt x="1996" y="1468"/>
                </a:cubicBezTo>
                <a:cubicBezTo>
                  <a:pt x="2003" y="1452"/>
                  <a:pt x="2013" y="1441"/>
                  <a:pt x="2030" y="1432"/>
                </a:cubicBezTo>
                <a:cubicBezTo>
                  <a:pt x="2047" y="1423"/>
                  <a:pt x="2077" y="1416"/>
                  <a:pt x="2096" y="1412"/>
                </a:cubicBezTo>
                <a:cubicBezTo>
                  <a:pt x="2114" y="1406"/>
                  <a:pt x="2124" y="1413"/>
                  <a:pt x="2146" y="1410"/>
                </a:cubicBezTo>
                <a:cubicBezTo>
                  <a:pt x="2168" y="1407"/>
                  <a:pt x="2196" y="1400"/>
                  <a:pt x="2228" y="1394"/>
                </a:cubicBezTo>
                <a:cubicBezTo>
                  <a:pt x="2264" y="1385"/>
                  <a:pt x="2301" y="1379"/>
                  <a:pt x="2338" y="1374"/>
                </a:cubicBezTo>
                <a:cubicBezTo>
                  <a:pt x="2362" y="1362"/>
                  <a:pt x="2384" y="1348"/>
                  <a:pt x="2408" y="1336"/>
                </a:cubicBezTo>
                <a:cubicBezTo>
                  <a:pt x="2443" y="1319"/>
                  <a:pt x="2445" y="1291"/>
                  <a:pt x="2484" y="1278"/>
                </a:cubicBezTo>
                <a:cubicBezTo>
                  <a:pt x="2497" y="1268"/>
                  <a:pt x="2548" y="1224"/>
                  <a:pt x="2560" y="1222"/>
                </a:cubicBezTo>
                <a:cubicBezTo>
                  <a:pt x="2584" y="1217"/>
                  <a:pt x="2606" y="1224"/>
                  <a:pt x="2630" y="1222"/>
                </a:cubicBezTo>
                <a:cubicBezTo>
                  <a:pt x="2640" y="1220"/>
                  <a:pt x="2655" y="1209"/>
                  <a:pt x="2662" y="1202"/>
                </a:cubicBezTo>
                <a:cubicBezTo>
                  <a:pt x="2675" y="1189"/>
                  <a:pt x="2678" y="1198"/>
                  <a:pt x="2686" y="1182"/>
                </a:cubicBezTo>
                <a:cubicBezTo>
                  <a:pt x="2694" y="1174"/>
                  <a:pt x="2722" y="1174"/>
                  <a:pt x="2730" y="1166"/>
                </a:cubicBezTo>
                <a:cubicBezTo>
                  <a:pt x="2741" y="1156"/>
                  <a:pt x="2742" y="1144"/>
                  <a:pt x="2752" y="1124"/>
                </a:cubicBezTo>
                <a:cubicBezTo>
                  <a:pt x="2774" y="1090"/>
                  <a:pt x="2759" y="1068"/>
                  <a:pt x="2792" y="1046"/>
                </a:cubicBezTo>
                <a:cubicBezTo>
                  <a:pt x="2797" y="1032"/>
                  <a:pt x="2803" y="1037"/>
                  <a:pt x="2812" y="1026"/>
                </a:cubicBezTo>
                <a:cubicBezTo>
                  <a:pt x="2827" y="1008"/>
                  <a:pt x="2889" y="981"/>
                  <a:pt x="2898" y="980"/>
                </a:cubicBezTo>
                <a:cubicBezTo>
                  <a:pt x="2942" y="975"/>
                  <a:pt x="2980" y="983"/>
                  <a:pt x="3022" y="972"/>
                </a:cubicBezTo>
                <a:cubicBezTo>
                  <a:pt x="3074" y="976"/>
                  <a:pt x="3136" y="975"/>
                  <a:pt x="3188" y="982"/>
                </a:cubicBezTo>
                <a:cubicBezTo>
                  <a:pt x="3197" y="983"/>
                  <a:pt x="3224" y="991"/>
                  <a:pt x="3232" y="994"/>
                </a:cubicBezTo>
                <a:cubicBezTo>
                  <a:pt x="3257" y="1002"/>
                  <a:pt x="3254" y="1012"/>
                  <a:pt x="3276" y="1028"/>
                </a:cubicBezTo>
                <a:cubicBezTo>
                  <a:pt x="3285" y="1035"/>
                  <a:pt x="3286" y="1036"/>
                  <a:pt x="3289" y="1038"/>
                </a:cubicBezTo>
              </a:path>
            </a:pathLst>
          </a:custGeom>
          <a:noFill/>
          <a:ln w="38100" cap="flat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59" name="未知">
            <a:extLst>
              <a:ext uri="{FF2B5EF4-FFF2-40B4-BE49-F238E27FC236}">
                <a16:creationId xmlns:a16="http://schemas.microsoft.com/office/drawing/2014/main" id="{9827E68E-62C2-4956-9A30-E555852A8632}"/>
              </a:ext>
            </a:extLst>
          </p:cNvPr>
          <p:cNvSpPr>
            <a:spLocks/>
          </p:cNvSpPr>
          <p:nvPr/>
        </p:nvSpPr>
        <p:spPr bwMode="auto">
          <a:xfrm>
            <a:off x="5867400" y="3211513"/>
            <a:ext cx="1216025" cy="369887"/>
          </a:xfrm>
          <a:custGeom>
            <a:avLst/>
            <a:gdLst>
              <a:gd name="T0" fmla="*/ 0 w 766"/>
              <a:gd name="T1" fmla="*/ 117475 h 233"/>
              <a:gd name="T2" fmla="*/ 76200 w 766"/>
              <a:gd name="T3" fmla="*/ 119062 h 233"/>
              <a:gd name="T4" fmla="*/ 184150 w 766"/>
              <a:gd name="T5" fmla="*/ 134937 h 233"/>
              <a:gd name="T6" fmla="*/ 215900 w 766"/>
              <a:gd name="T7" fmla="*/ 141287 h 233"/>
              <a:gd name="T8" fmla="*/ 228600 w 766"/>
              <a:gd name="T9" fmla="*/ 160337 h 233"/>
              <a:gd name="T10" fmla="*/ 257175 w 766"/>
              <a:gd name="T11" fmla="*/ 309562 h 233"/>
              <a:gd name="T12" fmla="*/ 330200 w 766"/>
              <a:gd name="T13" fmla="*/ 344487 h 233"/>
              <a:gd name="T14" fmla="*/ 419100 w 766"/>
              <a:gd name="T15" fmla="*/ 363537 h 233"/>
              <a:gd name="T16" fmla="*/ 501650 w 766"/>
              <a:gd name="T17" fmla="*/ 347662 h 233"/>
              <a:gd name="T18" fmla="*/ 584200 w 766"/>
              <a:gd name="T19" fmla="*/ 306387 h 233"/>
              <a:gd name="T20" fmla="*/ 631825 w 766"/>
              <a:gd name="T21" fmla="*/ 223837 h 233"/>
              <a:gd name="T22" fmla="*/ 660400 w 766"/>
              <a:gd name="T23" fmla="*/ 144462 h 233"/>
              <a:gd name="T24" fmla="*/ 711200 w 766"/>
              <a:gd name="T25" fmla="*/ 65087 h 233"/>
              <a:gd name="T26" fmla="*/ 758825 w 766"/>
              <a:gd name="T27" fmla="*/ 4762 h 233"/>
              <a:gd name="T28" fmla="*/ 815975 w 766"/>
              <a:gd name="T29" fmla="*/ 23812 h 233"/>
              <a:gd name="T30" fmla="*/ 939800 w 766"/>
              <a:gd name="T31" fmla="*/ 71437 h 233"/>
              <a:gd name="T32" fmla="*/ 1006475 w 766"/>
              <a:gd name="T33" fmla="*/ 128587 h 233"/>
              <a:gd name="T34" fmla="*/ 1054100 w 766"/>
              <a:gd name="T35" fmla="*/ 192087 h 233"/>
              <a:gd name="T36" fmla="*/ 1130300 w 766"/>
              <a:gd name="T37" fmla="*/ 236537 h 233"/>
              <a:gd name="T38" fmla="*/ 1216025 w 766"/>
              <a:gd name="T39" fmla="*/ 230187 h 233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766" h="233">
                <a:moveTo>
                  <a:pt x="0" y="74"/>
                </a:moveTo>
                <a:cubicBezTo>
                  <a:pt x="21" y="88"/>
                  <a:pt x="16" y="76"/>
                  <a:pt x="48" y="75"/>
                </a:cubicBezTo>
                <a:cubicBezTo>
                  <a:pt x="69" y="72"/>
                  <a:pt x="95" y="82"/>
                  <a:pt x="116" y="85"/>
                </a:cubicBezTo>
                <a:cubicBezTo>
                  <a:pt x="129" y="92"/>
                  <a:pt x="122" y="75"/>
                  <a:pt x="136" y="89"/>
                </a:cubicBezTo>
                <a:cubicBezTo>
                  <a:pt x="139" y="92"/>
                  <a:pt x="144" y="101"/>
                  <a:pt x="144" y="101"/>
                </a:cubicBezTo>
                <a:cubicBezTo>
                  <a:pt x="149" y="115"/>
                  <a:pt x="151" y="176"/>
                  <a:pt x="162" y="195"/>
                </a:cubicBezTo>
                <a:cubicBezTo>
                  <a:pt x="173" y="214"/>
                  <a:pt x="191" y="211"/>
                  <a:pt x="208" y="217"/>
                </a:cubicBezTo>
                <a:cubicBezTo>
                  <a:pt x="227" y="222"/>
                  <a:pt x="235" y="228"/>
                  <a:pt x="264" y="229"/>
                </a:cubicBezTo>
                <a:cubicBezTo>
                  <a:pt x="282" y="233"/>
                  <a:pt x="299" y="227"/>
                  <a:pt x="316" y="219"/>
                </a:cubicBezTo>
                <a:cubicBezTo>
                  <a:pt x="333" y="210"/>
                  <a:pt x="342" y="201"/>
                  <a:pt x="368" y="193"/>
                </a:cubicBezTo>
                <a:cubicBezTo>
                  <a:pt x="379" y="182"/>
                  <a:pt x="392" y="146"/>
                  <a:pt x="398" y="141"/>
                </a:cubicBezTo>
                <a:cubicBezTo>
                  <a:pt x="409" y="131"/>
                  <a:pt x="402" y="96"/>
                  <a:pt x="416" y="91"/>
                </a:cubicBezTo>
                <a:cubicBezTo>
                  <a:pt x="433" y="78"/>
                  <a:pt x="437" y="57"/>
                  <a:pt x="448" y="41"/>
                </a:cubicBezTo>
                <a:cubicBezTo>
                  <a:pt x="454" y="31"/>
                  <a:pt x="468" y="9"/>
                  <a:pt x="478" y="3"/>
                </a:cubicBezTo>
                <a:cubicBezTo>
                  <a:pt x="483" y="0"/>
                  <a:pt x="514" y="15"/>
                  <a:pt x="514" y="15"/>
                </a:cubicBezTo>
                <a:cubicBezTo>
                  <a:pt x="549" y="18"/>
                  <a:pt x="561" y="30"/>
                  <a:pt x="592" y="45"/>
                </a:cubicBezTo>
                <a:cubicBezTo>
                  <a:pt x="611" y="57"/>
                  <a:pt x="622" y="68"/>
                  <a:pt x="634" y="81"/>
                </a:cubicBezTo>
                <a:cubicBezTo>
                  <a:pt x="646" y="94"/>
                  <a:pt x="651" y="110"/>
                  <a:pt x="664" y="121"/>
                </a:cubicBezTo>
                <a:cubicBezTo>
                  <a:pt x="679" y="136"/>
                  <a:pt x="692" y="144"/>
                  <a:pt x="712" y="149"/>
                </a:cubicBezTo>
                <a:cubicBezTo>
                  <a:pt x="727" y="159"/>
                  <a:pt x="750" y="145"/>
                  <a:pt x="766" y="145"/>
                </a:cubicBezTo>
              </a:path>
            </a:pathLst>
          </a:custGeom>
          <a:noFill/>
          <a:ln w="38100" cap="flat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60" name="未知">
            <a:extLst>
              <a:ext uri="{FF2B5EF4-FFF2-40B4-BE49-F238E27FC236}">
                <a16:creationId xmlns:a16="http://schemas.microsoft.com/office/drawing/2014/main" id="{5F8E2DB5-2DEE-4F8F-9983-501A928D2AE2}"/>
              </a:ext>
            </a:extLst>
          </p:cNvPr>
          <p:cNvSpPr>
            <a:spLocks/>
          </p:cNvSpPr>
          <p:nvPr/>
        </p:nvSpPr>
        <p:spPr bwMode="auto">
          <a:xfrm>
            <a:off x="7169150" y="2574925"/>
            <a:ext cx="1285875" cy="866775"/>
          </a:xfrm>
          <a:custGeom>
            <a:avLst/>
            <a:gdLst>
              <a:gd name="T0" fmla="*/ 0 w 810"/>
              <a:gd name="T1" fmla="*/ 866775 h 546"/>
              <a:gd name="T2" fmla="*/ 66675 w 810"/>
              <a:gd name="T3" fmla="*/ 844550 h 546"/>
              <a:gd name="T4" fmla="*/ 95250 w 810"/>
              <a:gd name="T5" fmla="*/ 838200 h 546"/>
              <a:gd name="T6" fmla="*/ 139700 w 810"/>
              <a:gd name="T7" fmla="*/ 796925 h 546"/>
              <a:gd name="T8" fmla="*/ 146050 w 810"/>
              <a:gd name="T9" fmla="*/ 733425 h 546"/>
              <a:gd name="T10" fmla="*/ 225425 w 810"/>
              <a:gd name="T11" fmla="*/ 603250 h 546"/>
              <a:gd name="T12" fmla="*/ 311150 w 810"/>
              <a:gd name="T13" fmla="*/ 530225 h 546"/>
              <a:gd name="T14" fmla="*/ 336550 w 810"/>
              <a:gd name="T15" fmla="*/ 469900 h 546"/>
              <a:gd name="T16" fmla="*/ 355600 w 810"/>
              <a:gd name="T17" fmla="*/ 485775 h 546"/>
              <a:gd name="T18" fmla="*/ 400050 w 810"/>
              <a:gd name="T19" fmla="*/ 415925 h 546"/>
              <a:gd name="T20" fmla="*/ 466725 w 810"/>
              <a:gd name="T21" fmla="*/ 355600 h 546"/>
              <a:gd name="T22" fmla="*/ 530225 w 810"/>
              <a:gd name="T23" fmla="*/ 288925 h 546"/>
              <a:gd name="T24" fmla="*/ 523875 w 810"/>
              <a:gd name="T25" fmla="*/ 219075 h 546"/>
              <a:gd name="T26" fmla="*/ 533400 w 810"/>
              <a:gd name="T27" fmla="*/ 152400 h 546"/>
              <a:gd name="T28" fmla="*/ 558800 w 810"/>
              <a:gd name="T29" fmla="*/ 107950 h 546"/>
              <a:gd name="T30" fmla="*/ 612775 w 810"/>
              <a:gd name="T31" fmla="*/ 53975 h 546"/>
              <a:gd name="T32" fmla="*/ 720725 w 810"/>
              <a:gd name="T33" fmla="*/ 25400 h 546"/>
              <a:gd name="T34" fmla="*/ 800100 w 810"/>
              <a:gd name="T35" fmla="*/ 12700 h 546"/>
              <a:gd name="T36" fmla="*/ 866775 w 810"/>
              <a:gd name="T37" fmla="*/ 3175 h 546"/>
              <a:gd name="T38" fmla="*/ 923925 w 810"/>
              <a:gd name="T39" fmla="*/ 28575 h 546"/>
              <a:gd name="T40" fmla="*/ 949325 w 810"/>
              <a:gd name="T41" fmla="*/ 92075 h 546"/>
              <a:gd name="T42" fmla="*/ 981075 w 810"/>
              <a:gd name="T43" fmla="*/ 73025 h 546"/>
              <a:gd name="T44" fmla="*/ 1041400 w 810"/>
              <a:gd name="T45" fmla="*/ 31750 h 546"/>
              <a:gd name="T46" fmla="*/ 1079500 w 810"/>
              <a:gd name="T47" fmla="*/ 57150 h 546"/>
              <a:gd name="T48" fmla="*/ 1120775 w 810"/>
              <a:gd name="T49" fmla="*/ 60325 h 546"/>
              <a:gd name="T50" fmla="*/ 1146175 w 810"/>
              <a:gd name="T51" fmla="*/ 66675 h 546"/>
              <a:gd name="T52" fmla="*/ 1285875 w 810"/>
              <a:gd name="T53" fmla="*/ 90488 h 54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810" h="546">
                <a:moveTo>
                  <a:pt x="0" y="546"/>
                </a:moveTo>
                <a:cubicBezTo>
                  <a:pt x="7" y="545"/>
                  <a:pt x="32" y="535"/>
                  <a:pt x="42" y="532"/>
                </a:cubicBezTo>
                <a:cubicBezTo>
                  <a:pt x="52" y="529"/>
                  <a:pt x="52" y="533"/>
                  <a:pt x="60" y="528"/>
                </a:cubicBezTo>
                <a:cubicBezTo>
                  <a:pt x="65" y="512"/>
                  <a:pt x="70" y="507"/>
                  <a:pt x="88" y="502"/>
                </a:cubicBezTo>
                <a:cubicBezTo>
                  <a:pt x="88" y="499"/>
                  <a:pt x="89" y="471"/>
                  <a:pt x="92" y="462"/>
                </a:cubicBezTo>
                <a:cubicBezTo>
                  <a:pt x="99" y="437"/>
                  <a:pt x="126" y="398"/>
                  <a:pt x="142" y="380"/>
                </a:cubicBezTo>
                <a:cubicBezTo>
                  <a:pt x="160" y="359"/>
                  <a:pt x="167" y="341"/>
                  <a:pt x="196" y="334"/>
                </a:cubicBezTo>
                <a:cubicBezTo>
                  <a:pt x="208" y="322"/>
                  <a:pt x="201" y="310"/>
                  <a:pt x="212" y="296"/>
                </a:cubicBezTo>
                <a:cubicBezTo>
                  <a:pt x="214" y="293"/>
                  <a:pt x="224" y="306"/>
                  <a:pt x="224" y="306"/>
                </a:cubicBezTo>
                <a:cubicBezTo>
                  <a:pt x="229" y="302"/>
                  <a:pt x="240" y="276"/>
                  <a:pt x="252" y="262"/>
                </a:cubicBezTo>
                <a:cubicBezTo>
                  <a:pt x="264" y="248"/>
                  <a:pt x="280" y="237"/>
                  <a:pt x="294" y="224"/>
                </a:cubicBezTo>
                <a:cubicBezTo>
                  <a:pt x="299" y="203"/>
                  <a:pt x="313" y="187"/>
                  <a:pt x="334" y="182"/>
                </a:cubicBezTo>
                <a:cubicBezTo>
                  <a:pt x="348" y="168"/>
                  <a:pt x="325" y="156"/>
                  <a:pt x="330" y="138"/>
                </a:cubicBezTo>
                <a:cubicBezTo>
                  <a:pt x="332" y="129"/>
                  <a:pt x="332" y="103"/>
                  <a:pt x="336" y="96"/>
                </a:cubicBezTo>
                <a:cubicBezTo>
                  <a:pt x="348" y="72"/>
                  <a:pt x="342" y="98"/>
                  <a:pt x="352" y="68"/>
                </a:cubicBezTo>
                <a:cubicBezTo>
                  <a:pt x="357" y="56"/>
                  <a:pt x="368" y="42"/>
                  <a:pt x="386" y="34"/>
                </a:cubicBezTo>
                <a:cubicBezTo>
                  <a:pt x="403" y="25"/>
                  <a:pt x="434" y="20"/>
                  <a:pt x="454" y="16"/>
                </a:cubicBezTo>
                <a:cubicBezTo>
                  <a:pt x="470" y="13"/>
                  <a:pt x="489" y="12"/>
                  <a:pt x="504" y="8"/>
                </a:cubicBezTo>
                <a:cubicBezTo>
                  <a:pt x="519" y="7"/>
                  <a:pt x="533" y="0"/>
                  <a:pt x="546" y="2"/>
                </a:cubicBezTo>
                <a:cubicBezTo>
                  <a:pt x="559" y="4"/>
                  <a:pt x="573" y="9"/>
                  <a:pt x="582" y="18"/>
                </a:cubicBezTo>
                <a:cubicBezTo>
                  <a:pt x="591" y="24"/>
                  <a:pt x="592" y="53"/>
                  <a:pt x="598" y="58"/>
                </a:cubicBezTo>
                <a:cubicBezTo>
                  <a:pt x="604" y="63"/>
                  <a:pt x="608" y="52"/>
                  <a:pt x="618" y="46"/>
                </a:cubicBezTo>
                <a:cubicBezTo>
                  <a:pt x="627" y="43"/>
                  <a:pt x="646" y="22"/>
                  <a:pt x="656" y="20"/>
                </a:cubicBezTo>
                <a:cubicBezTo>
                  <a:pt x="666" y="18"/>
                  <a:pt x="672" y="33"/>
                  <a:pt x="680" y="36"/>
                </a:cubicBezTo>
                <a:cubicBezTo>
                  <a:pt x="689" y="37"/>
                  <a:pt x="697" y="37"/>
                  <a:pt x="706" y="38"/>
                </a:cubicBezTo>
                <a:cubicBezTo>
                  <a:pt x="711" y="39"/>
                  <a:pt x="722" y="42"/>
                  <a:pt x="722" y="42"/>
                </a:cubicBezTo>
                <a:cubicBezTo>
                  <a:pt x="730" y="47"/>
                  <a:pt x="804" y="56"/>
                  <a:pt x="810" y="57"/>
                </a:cubicBezTo>
              </a:path>
            </a:pathLst>
          </a:custGeom>
          <a:noFill/>
          <a:ln w="38100" cap="flat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61" name="未知">
            <a:extLst>
              <a:ext uri="{FF2B5EF4-FFF2-40B4-BE49-F238E27FC236}">
                <a16:creationId xmlns:a16="http://schemas.microsoft.com/office/drawing/2014/main" id="{546BC5FC-651C-4CA9-83F2-ABA840121DF1}"/>
              </a:ext>
            </a:extLst>
          </p:cNvPr>
          <p:cNvSpPr>
            <a:spLocks/>
          </p:cNvSpPr>
          <p:nvPr/>
        </p:nvSpPr>
        <p:spPr bwMode="auto">
          <a:xfrm>
            <a:off x="3492500" y="2349500"/>
            <a:ext cx="461963" cy="1458913"/>
          </a:xfrm>
          <a:custGeom>
            <a:avLst/>
            <a:gdLst>
              <a:gd name="T0" fmla="*/ 204788 w 291"/>
              <a:gd name="T1" fmla="*/ 0 h 919"/>
              <a:gd name="T2" fmla="*/ 252413 w 291"/>
              <a:gd name="T3" fmla="*/ 119063 h 919"/>
              <a:gd name="T4" fmla="*/ 271463 w 291"/>
              <a:gd name="T5" fmla="*/ 195263 h 919"/>
              <a:gd name="T6" fmla="*/ 309563 w 291"/>
              <a:gd name="T7" fmla="*/ 433388 h 919"/>
              <a:gd name="T8" fmla="*/ 304800 w 291"/>
              <a:gd name="T9" fmla="*/ 585788 h 919"/>
              <a:gd name="T10" fmla="*/ 285750 w 291"/>
              <a:gd name="T11" fmla="*/ 628650 h 919"/>
              <a:gd name="T12" fmla="*/ 242888 w 291"/>
              <a:gd name="T13" fmla="*/ 752475 h 919"/>
              <a:gd name="T14" fmla="*/ 271463 w 291"/>
              <a:gd name="T15" fmla="*/ 923925 h 919"/>
              <a:gd name="T16" fmla="*/ 266700 w 291"/>
              <a:gd name="T17" fmla="*/ 1123950 h 919"/>
              <a:gd name="T18" fmla="*/ 247650 w 291"/>
              <a:gd name="T19" fmla="*/ 1195388 h 919"/>
              <a:gd name="T20" fmla="*/ 238125 w 291"/>
              <a:gd name="T21" fmla="*/ 1223963 h 919"/>
              <a:gd name="T22" fmla="*/ 271463 w 291"/>
              <a:gd name="T23" fmla="*/ 1281113 h 919"/>
              <a:gd name="T24" fmla="*/ 309563 w 291"/>
              <a:gd name="T25" fmla="*/ 1309688 h 919"/>
              <a:gd name="T26" fmla="*/ 352425 w 291"/>
              <a:gd name="T27" fmla="*/ 1347788 h 919"/>
              <a:gd name="T28" fmla="*/ 385763 w 291"/>
              <a:gd name="T29" fmla="*/ 1390650 h 919"/>
              <a:gd name="T30" fmla="*/ 433388 w 291"/>
              <a:gd name="T31" fmla="*/ 1438275 h 919"/>
              <a:gd name="T32" fmla="*/ 447675 w 291"/>
              <a:gd name="T33" fmla="*/ 1443038 h 919"/>
              <a:gd name="T34" fmla="*/ 461963 w 291"/>
              <a:gd name="T35" fmla="*/ 1452563 h 919"/>
              <a:gd name="T36" fmla="*/ 447675 w 291"/>
              <a:gd name="T37" fmla="*/ 1438275 h 919"/>
              <a:gd name="T38" fmla="*/ 376238 w 291"/>
              <a:gd name="T39" fmla="*/ 1385888 h 919"/>
              <a:gd name="T40" fmla="*/ 257175 w 291"/>
              <a:gd name="T41" fmla="*/ 1247775 h 919"/>
              <a:gd name="T42" fmla="*/ 219075 w 291"/>
              <a:gd name="T43" fmla="*/ 1209675 h 919"/>
              <a:gd name="T44" fmla="*/ 171450 w 291"/>
              <a:gd name="T45" fmla="*/ 1119188 h 919"/>
              <a:gd name="T46" fmla="*/ 152400 w 291"/>
              <a:gd name="T47" fmla="*/ 1095375 h 919"/>
              <a:gd name="T48" fmla="*/ 104775 w 291"/>
              <a:gd name="T49" fmla="*/ 1038225 h 919"/>
              <a:gd name="T50" fmla="*/ 38100 w 291"/>
              <a:gd name="T51" fmla="*/ 990600 h 919"/>
              <a:gd name="T52" fmla="*/ 42863 w 291"/>
              <a:gd name="T53" fmla="*/ 876300 h 919"/>
              <a:gd name="T54" fmla="*/ 0 w 291"/>
              <a:gd name="T55" fmla="*/ 790575 h 919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91" h="919">
                <a:moveTo>
                  <a:pt x="129" y="0"/>
                </a:moveTo>
                <a:cubicBezTo>
                  <a:pt x="134" y="29"/>
                  <a:pt x="150" y="48"/>
                  <a:pt x="159" y="75"/>
                </a:cubicBezTo>
                <a:cubicBezTo>
                  <a:pt x="164" y="91"/>
                  <a:pt x="171" y="123"/>
                  <a:pt x="171" y="123"/>
                </a:cubicBezTo>
                <a:cubicBezTo>
                  <a:pt x="176" y="173"/>
                  <a:pt x="183" y="224"/>
                  <a:pt x="195" y="273"/>
                </a:cubicBezTo>
                <a:cubicBezTo>
                  <a:pt x="194" y="305"/>
                  <a:pt x="195" y="337"/>
                  <a:pt x="192" y="369"/>
                </a:cubicBezTo>
                <a:cubicBezTo>
                  <a:pt x="190" y="391"/>
                  <a:pt x="186" y="382"/>
                  <a:pt x="180" y="396"/>
                </a:cubicBezTo>
                <a:cubicBezTo>
                  <a:pt x="169" y="421"/>
                  <a:pt x="160" y="447"/>
                  <a:pt x="153" y="474"/>
                </a:cubicBezTo>
                <a:cubicBezTo>
                  <a:pt x="155" y="513"/>
                  <a:pt x="149" y="550"/>
                  <a:pt x="171" y="582"/>
                </a:cubicBezTo>
                <a:cubicBezTo>
                  <a:pt x="175" y="624"/>
                  <a:pt x="180" y="667"/>
                  <a:pt x="168" y="708"/>
                </a:cubicBezTo>
                <a:cubicBezTo>
                  <a:pt x="164" y="723"/>
                  <a:pt x="160" y="738"/>
                  <a:pt x="156" y="753"/>
                </a:cubicBezTo>
                <a:cubicBezTo>
                  <a:pt x="154" y="759"/>
                  <a:pt x="150" y="771"/>
                  <a:pt x="150" y="771"/>
                </a:cubicBezTo>
                <a:cubicBezTo>
                  <a:pt x="153" y="793"/>
                  <a:pt x="154" y="796"/>
                  <a:pt x="171" y="807"/>
                </a:cubicBezTo>
                <a:cubicBezTo>
                  <a:pt x="178" y="817"/>
                  <a:pt x="183" y="821"/>
                  <a:pt x="195" y="825"/>
                </a:cubicBezTo>
                <a:cubicBezTo>
                  <a:pt x="204" y="834"/>
                  <a:pt x="215" y="839"/>
                  <a:pt x="222" y="849"/>
                </a:cubicBezTo>
                <a:cubicBezTo>
                  <a:pt x="247" y="881"/>
                  <a:pt x="223" y="856"/>
                  <a:pt x="243" y="876"/>
                </a:cubicBezTo>
                <a:cubicBezTo>
                  <a:pt x="247" y="888"/>
                  <a:pt x="261" y="900"/>
                  <a:pt x="273" y="906"/>
                </a:cubicBezTo>
                <a:cubicBezTo>
                  <a:pt x="276" y="907"/>
                  <a:pt x="279" y="908"/>
                  <a:pt x="282" y="909"/>
                </a:cubicBezTo>
                <a:cubicBezTo>
                  <a:pt x="285" y="911"/>
                  <a:pt x="291" y="919"/>
                  <a:pt x="291" y="915"/>
                </a:cubicBezTo>
                <a:cubicBezTo>
                  <a:pt x="291" y="911"/>
                  <a:pt x="285" y="909"/>
                  <a:pt x="282" y="906"/>
                </a:cubicBezTo>
                <a:cubicBezTo>
                  <a:pt x="267" y="894"/>
                  <a:pt x="251" y="887"/>
                  <a:pt x="237" y="873"/>
                </a:cubicBezTo>
                <a:cubicBezTo>
                  <a:pt x="224" y="834"/>
                  <a:pt x="193" y="812"/>
                  <a:pt x="162" y="786"/>
                </a:cubicBezTo>
                <a:cubicBezTo>
                  <a:pt x="152" y="778"/>
                  <a:pt x="148" y="769"/>
                  <a:pt x="138" y="762"/>
                </a:cubicBezTo>
                <a:cubicBezTo>
                  <a:pt x="126" y="743"/>
                  <a:pt x="124" y="721"/>
                  <a:pt x="108" y="705"/>
                </a:cubicBezTo>
                <a:cubicBezTo>
                  <a:pt x="101" y="685"/>
                  <a:pt x="111" y="707"/>
                  <a:pt x="96" y="690"/>
                </a:cubicBezTo>
                <a:cubicBezTo>
                  <a:pt x="81" y="672"/>
                  <a:pt x="88" y="668"/>
                  <a:pt x="66" y="654"/>
                </a:cubicBezTo>
                <a:cubicBezTo>
                  <a:pt x="51" y="644"/>
                  <a:pt x="37" y="637"/>
                  <a:pt x="24" y="624"/>
                </a:cubicBezTo>
                <a:cubicBezTo>
                  <a:pt x="16" y="601"/>
                  <a:pt x="24" y="576"/>
                  <a:pt x="27" y="552"/>
                </a:cubicBezTo>
                <a:cubicBezTo>
                  <a:pt x="23" y="527"/>
                  <a:pt x="17" y="515"/>
                  <a:pt x="0" y="498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62" name="Text Box 10">
            <a:extLst>
              <a:ext uri="{FF2B5EF4-FFF2-40B4-BE49-F238E27FC236}">
                <a16:creationId xmlns:a16="http://schemas.microsoft.com/office/drawing/2014/main" id="{02256160-5C79-458A-9F55-891A0AC90C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1100" y="2582863"/>
            <a:ext cx="428625" cy="847725"/>
          </a:xfrm>
          <a:prstGeom prst="rect">
            <a:avLst/>
          </a:prstGeom>
          <a:noFill/>
          <a:ln>
            <a:noFill/>
          </a:ln>
          <a:effectLst/>
        </p:spPr>
        <p:txBody>
          <a:bodyPr vert="eaVert" wrap="none" anchor="ctr">
            <a:spAutoFit/>
          </a:bodyPr>
          <a:lstStyle/>
          <a:p>
            <a:pPr algn="ctr" eaLnBrk="1" hangingPunct="1">
              <a:defRPr/>
            </a:pPr>
            <a:r>
              <a:rPr lang="zh-CN" altLang="en-US" sz="16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岷       江</a:t>
            </a:r>
          </a:p>
        </p:txBody>
      </p:sp>
      <p:grpSp>
        <p:nvGrpSpPr>
          <p:cNvPr id="23563" name="Group 11">
            <a:extLst>
              <a:ext uri="{FF2B5EF4-FFF2-40B4-BE49-F238E27FC236}">
                <a16:creationId xmlns:a16="http://schemas.microsoft.com/office/drawing/2014/main" id="{5B6D2B61-229C-49C7-BCE7-656D3D129568}"/>
              </a:ext>
            </a:extLst>
          </p:cNvPr>
          <p:cNvGrpSpPr>
            <a:grpSpLocks/>
          </p:cNvGrpSpPr>
          <p:nvPr/>
        </p:nvGrpSpPr>
        <p:grpSpPr bwMode="auto">
          <a:xfrm>
            <a:off x="3800475" y="3789363"/>
            <a:ext cx="409575" cy="366712"/>
            <a:chOff x="0" y="0"/>
            <a:chExt cx="258" cy="231"/>
          </a:xfrm>
        </p:grpSpPr>
        <p:sp>
          <p:nvSpPr>
            <p:cNvPr id="45117" name="Oval 12">
              <a:extLst>
                <a:ext uri="{FF2B5EF4-FFF2-40B4-BE49-F238E27FC236}">
                  <a16:creationId xmlns:a16="http://schemas.microsoft.com/office/drawing/2014/main" id="{A6E61AD2-0FEA-4707-9E4B-2321F57D4F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" y="0"/>
              <a:ext cx="48" cy="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3565" name="Text Box 13">
              <a:extLst>
                <a:ext uri="{FF2B5EF4-FFF2-40B4-BE49-F238E27FC236}">
                  <a16:creationId xmlns:a16="http://schemas.microsoft.com/office/drawing/2014/main" id="{2D952679-FF15-4C8B-936E-6F40CDE507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77"/>
              <a:ext cx="258" cy="1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sz="1600" b="1">
                  <a:solidFill>
                    <a:schemeClr val="bg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宜宾</a:t>
              </a:r>
            </a:p>
          </p:txBody>
        </p:sp>
      </p:grpSp>
      <p:sp>
        <p:nvSpPr>
          <p:cNvPr id="23566" name="未知">
            <a:extLst>
              <a:ext uri="{FF2B5EF4-FFF2-40B4-BE49-F238E27FC236}">
                <a16:creationId xmlns:a16="http://schemas.microsoft.com/office/drawing/2014/main" id="{64338C50-B675-42B7-99DE-03482810237E}"/>
              </a:ext>
            </a:extLst>
          </p:cNvPr>
          <p:cNvSpPr>
            <a:spLocks/>
          </p:cNvSpPr>
          <p:nvPr/>
        </p:nvSpPr>
        <p:spPr bwMode="auto">
          <a:xfrm rot="727525">
            <a:off x="4267200" y="3467100"/>
            <a:ext cx="779463" cy="1166813"/>
          </a:xfrm>
          <a:custGeom>
            <a:avLst/>
            <a:gdLst>
              <a:gd name="T0" fmla="*/ 442913 w 491"/>
              <a:gd name="T1" fmla="*/ 0 h 735"/>
              <a:gd name="T2" fmla="*/ 519113 w 491"/>
              <a:gd name="T3" fmla="*/ 90488 h 735"/>
              <a:gd name="T4" fmla="*/ 614363 w 491"/>
              <a:gd name="T5" fmla="*/ 128588 h 735"/>
              <a:gd name="T6" fmla="*/ 681038 w 491"/>
              <a:gd name="T7" fmla="*/ 171450 h 735"/>
              <a:gd name="T8" fmla="*/ 762000 w 491"/>
              <a:gd name="T9" fmla="*/ 319088 h 735"/>
              <a:gd name="T10" fmla="*/ 766763 w 491"/>
              <a:gd name="T11" fmla="*/ 414338 h 735"/>
              <a:gd name="T12" fmla="*/ 738188 w 491"/>
              <a:gd name="T13" fmla="*/ 457200 h 735"/>
              <a:gd name="T14" fmla="*/ 719138 w 491"/>
              <a:gd name="T15" fmla="*/ 547688 h 735"/>
              <a:gd name="T16" fmla="*/ 609600 w 491"/>
              <a:gd name="T17" fmla="*/ 633413 h 735"/>
              <a:gd name="T18" fmla="*/ 509588 w 491"/>
              <a:gd name="T19" fmla="*/ 690563 h 735"/>
              <a:gd name="T20" fmla="*/ 466725 w 491"/>
              <a:gd name="T21" fmla="*/ 709613 h 735"/>
              <a:gd name="T22" fmla="*/ 452438 w 491"/>
              <a:gd name="T23" fmla="*/ 714375 h 735"/>
              <a:gd name="T24" fmla="*/ 400050 w 491"/>
              <a:gd name="T25" fmla="*/ 776288 h 735"/>
              <a:gd name="T26" fmla="*/ 361950 w 491"/>
              <a:gd name="T27" fmla="*/ 852488 h 735"/>
              <a:gd name="T28" fmla="*/ 280988 w 491"/>
              <a:gd name="T29" fmla="*/ 928688 h 735"/>
              <a:gd name="T30" fmla="*/ 233363 w 491"/>
              <a:gd name="T31" fmla="*/ 962025 h 735"/>
              <a:gd name="T32" fmla="*/ 161925 w 491"/>
              <a:gd name="T33" fmla="*/ 1038225 h 735"/>
              <a:gd name="T34" fmla="*/ 85725 w 491"/>
              <a:gd name="T35" fmla="*/ 1152525 h 735"/>
              <a:gd name="T36" fmla="*/ 0 w 491"/>
              <a:gd name="T37" fmla="*/ 1162050 h 735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491" h="735">
                <a:moveTo>
                  <a:pt x="279" y="0"/>
                </a:moveTo>
                <a:cubicBezTo>
                  <a:pt x="283" y="38"/>
                  <a:pt x="293" y="46"/>
                  <a:pt x="327" y="57"/>
                </a:cubicBezTo>
                <a:cubicBezTo>
                  <a:pt x="345" y="75"/>
                  <a:pt x="366" y="72"/>
                  <a:pt x="387" y="81"/>
                </a:cubicBezTo>
                <a:cubicBezTo>
                  <a:pt x="402" y="88"/>
                  <a:pt x="416" y="98"/>
                  <a:pt x="429" y="108"/>
                </a:cubicBezTo>
                <a:cubicBezTo>
                  <a:pt x="440" y="142"/>
                  <a:pt x="461" y="172"/>
                  <a:pt x="480" y="201"/>
                </a:cubicBezTo>
                <a:cubicBezTo>
                  <a:pt x="486" y="226"/>
                  <a:pt x="491" y="233"/>
                  <a:pt x="483" y="261"/>
                </a:cubicBezTo>
                <a:cubicBezTo>
                  <a:pt x="480" y="271"/>
                  <a:pt x="465" y="288"/>
                  <a:pt x="465" y="288"/>
                </a:cubicBezTo>
                <a:cubicBezTo>
                  <a:pt x="461" y="304"/>
                  <a:pt x="465" y="333"/>
                  <a:pt x="453" y="345"/>
                </a:cubicBezTo>
                <a:cubicBezTo>
                  <a:pt x="435" y="363"/>
                  <a:pt x="406" y="388"/>
                  <a:pt x="384" y="399"/>
                </a:cubicBezTo>
                <a:cubicBezTo>
                  <a:pt x="369" y="421"/>
                  <a:pt x="341" y="421"/>
                  <a:pt x="321" y="435"/>
                </a:cubicBezTo>
                <a:cubicBezTo>
                  <a:pt x="307" y="445"/>
                  <a:pt x="315" y="440"/>
                  <a:pt x="294" y="447"/>
                </a:cubicBezTo>
                <a:cubicBezTo>
                  <a:pt x="291" y="448"/>
                  <a:pt x="285" y="450"/>
                  <a:pt x="285" y="450"/>
                </a:cubicBezTo>
                <a:cubicBezTo>
                  <a:pt x="272" y="463"/>
                  <a:pt x="259" y="472"/>
                  <a:pt x="252" y="489"/>
                </a:cubicBezTo>
                <a:cubicBezTo>
                  <a:pt x="246" y="503"/>
                  <a:pt x="241" y="528"/>
                  <a:pt x="228" y="537"/>
                </a:cubicBezTo>
                <a:cubicBezTo>
                  <a:pt x="209" y="550"/>
                  <a:pt x="193" y="569"/>
                  <a:pt x="177" y="585"/>
                </a:cubicBezTo>
                <a:cubicBezTo>
                  <a:pt x="168" y="594"/>
                  <a:pt x="156" y="597"/>
                  <a:pt x="147" y="606"/>
                </a:cubicBezTo>
                <a:cubicBezTo>
                  <a:pt x="142" y="622"/>
                  <a:pt x="117" y="644"/>
                  <a:pt x="102" y="654"/>
                </a:cubicBezTo>
                <a:cubicBezTo>
                  <a:pt x="97" y="661"/>
                  <a:pt x="60" y="721"/>
                  <a:pt x="54" y="726"/>
                </a:cubicBezTo>
                <a:cubicBezTo>
                  <a:pt x="42" y="735"/>
                  <a:pt x="9" y="732"/>
                  <a:pt x="0" y="732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67" name="Text Box 15">
            <a:extLst>
              <a:ext uri="{FF2B5EF4-FFF2-40B4-BE49-F238E27FC236}">
                <a16:creationId xmlns:a16="http://schemas.microsoft.com/office/drawing/2014/main" id="{342CC8E2-A528-4686-B432-0377D715A9B8}"/>
              </a:ext>
            </a:extLst>
          </p:cNvPr>
          <p:cNvSpPr txBox="1">
            <a:spLocks noChangeArrowheads="1"/>
          </p:cNvSpPr>
          <p:nvPr/>
        </p:nvSpPr>
        <p:spPr bwMode="auto">
          <a:xfrm rot="727525">
            <a:off x="4530725" y="3554413"/>
            <a:ext cx="428625" cy="704850"/>
          </a:xfrm>
          <a:prstGeom prst="rect">
            <a:avLst/>
          </a:prstGeom>
          <a:noFill/>
          <a:ln>
            <a:noFill/>
          </a:ln>
          <a:effectLst/>
        </p:spPr>
        <p:txBody>
          <a:bodyPr vert="eaVert" anchor="ctr">
            <a:spAutoFit/>
          </a:bodyPr>
          <a:lstStyle/>
          <a:p>
            <a:pPr algn="ctr" eaLnBrk="1" hangingPunct="1">
              <a:defRPr/>
            </a:pPr>
            <a:r>
              <a:rPr lang="zh-CN" altLang="en-US" sz="1600" b="1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乌   </a:t>
            </a:r>
            <a:r>
              <a:rPr lang="zh-CN" altLang="en-US" sz="1600" b="1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hlinkClick r:id="rId3" action="ppaction://hlinksldjump"/>
              </a:rPr>
              <a:t> 江</a:t>
            </a:r>
            <a:endParaRPr lang="zh-CN" altLang="en-US" sz="1600" b="1">
              <a:solidFill>
                <a:schemeClr val="bg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grpSp>
        <p:nvGrpSpPr>
          <p:cNvPr id="23568" name="Group 16">
            <a:extLst>
              <a:ext uri="{FF2B5EF4-FFF2-40B4-BE49-F238E27FC236}">
                <a16:creationId xmlns:a16="http://schemas.microsoft.com/office/drawing/2014/main" id="{6A25C0A8-2BA5-458B-83D4-AAC0378D6EEE}"/>
              </a:ext>
            </a:extLst>
          </p:cNvPr>
          <p:cNvGrpSpPr>
            <a:grpSpLocks/>
          </p:cNvGrpSpPr>
          <p:nvPr/>
        </p:nvGrpSpPr>
        <p:grpSpPr bwMode="auto">
          <a:xfrm>
            <a:off x="3708400" y="1485900"/>
            <a:ext cx="857250" cy="2071688"/>
            <a:chOff x="0" y="0"/>
            <a:chExt cx="540" cy="1305"/>
          </a:xfrm>
        </p:grpSpPr>
        <p:sp>
          <p:nvSpPr>
            <p:cNvPr id="45115" name="未知">
              <a:extLst>
                <a:ext uri="{FF2B5EF4-FFF2-40B4-BE49-F238E27FC236}">
                  <a16:creationId xmlns:a16="http://schemas.microsoft.com/office/drawing/2014/main" id="{F6477AE4-F829-4FB9-8BE7-A40C85025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53"/>
              <a:ext cx="540" cy="1152"/>
            </a:xfrm>
            <a:custGeom>
              <a:avLst/>
              <a:gdLst>
                <a:gd name="T0" fmla="*/ 540 w 540"/>
                <a:gd name="T1" fmla="*/ 1152 h 1152"/>
                <a:gd name="T2" fmla="*/ 528 w 540"/>
                <a:gd name="T3" fmla="*/ 996 h 1152"/>
                <a:gd name="T4" fmla="*/ 516 w 540"/>
                <a:gd name="T5" fmla="*/ 948 h 1152"/>
                <a:gd name="T6" fmla="*/ 444 w 540"/>
                <a:gd name="T7" fmla="*/ 492 h 1152"/>
                <a:gd name="T8" fmla="*/ 348 w 540"/>
                <a:gd name="T9" fmla="*/ 276 h 1152"/>
                <a:gd name="T10" fmla="*/ 324 w 540"/>
                <a:gd name="T11" fmla="*/ 240 h 1152"/>
                <a:gd name="T12" fmla="*/ 204 w 540"/>
                <a:gd name="T13" fmla="*/ 156 h 1152"/>
                <a:gd name="T14" fmla="*/ 132 w 540"/>
                <a:gd name="T15" fmla="*/ 108 h 1152"/>
                <a:gd name="T16" fmla="*/ 96 w 540"/>
                <a:gd name="T17" fmla="*/ 72 h 1152"/>
                <a:gd name="T18" fmla="*/ 60 w 540"/>
                <a:gd name="T19" fmla="*/ 60 h 1152"/>
                <a:gd name="T20" fmla="*/ 0 w 540"/>
                <a:gd name="T21" fmla="*/ 0 h 115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540" h="1152">
                  <a:moveTo>
                    <a:pt x="540" y="1152"/>
                  </a:moveTo>
                  <a:cubicBezTo>
                    <a:pt x="536" y="1100"/>
                    <a:pt x="534" y="1048"/>
                    <a:pt x="528" y="996"/>
                  </a:cubicBezTo>
                  <a:cubicBezTo>
                    <a:pt x="526" y="980"/>
                    <a:pt x="518" y="964"/>
                    <a:pt x="516" y="948"/>
                  </a:cubicBezTo>
                  <a:cubicBezTo>
                    <a:pt x="497" y="795"/>
                    <a:pt x="485" y="642"/>
                    <a:pt x="444" y="492"/>
                  </a:cubicBezTo>
                  <a:cubicBezTo>
                    <a:pt x="417" y="394"/>
                    <a:pt x="405" y="362"/>
                    <a:pt x="348" y="276"/>
                  </a:cubicBezTo>
                  <a:cubicBezTo>
                    <a:pt x="340" y="264"/>
                    <a:pt x="336" y="248"/>
                    <a:pt x="324" y="240"/>
                  </a:cubicBezTo>
                  <a:cubicBezTo>
                    <a:pt x="284" y="213"/>
                    <a:pt x="241" y="187"/>
                    <a:pt x="204" y="156"/>
                  </a:cubicBezTo>
                  <a:cubicBezTo>
                    <a:pt x="144" y="106"/>
                    <a:pt x="195" y="129"/>
                    <a:pt x="132" y="108"/>
                  </a:cubicBezTo>
                  <a:cubicBezTo>
                    <a:pt x="120" y="96"/>
                    <a:pt x="110" y="81"/>
                    <a:pt x="96" y="72"/>
                  </a:cubicBezTo>
                  <a:cubicBezTo>
                    <a:pt x="85" y="65"/>
                    <a:pt x="70" y="67"/>
                    <a:pt x="60" y="60"/>
                  </a:cubicBezTo>
                  <a:cubicBezTo>
                    <a:pt x="60" y="60"/>
                    <a:pt x="15" y="15"/>
                    <a:pt x="0" y="0"/>
                  </a:cubicBezTo>
                </a:path>
              </a:pathLst>
            </a:custGeom>
            <a:noFill/>
            <a:ln w="28575" cap="flat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66CC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116" name="未知">
              <a:extLst>
                <a:ext uri="{FF2B5EF4-FFF2-40B4-BE49-F238E27FC236}">
                  <a16:creationId xmlns:a16="http://schemas.microsoft.com/office/drawing/2014/main" id="{124FB587-93E6-415C-AE69-DA4AC80AD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" y="0"/>
              <a:ext cx="164" cy="477"/>
            </a:xfrm>
            <a:custGeom>
              <a:avLst/>
              <a:gdLst>
                <a:gd name="T0" fmla="*/ 0 w 164"/>
                <a:gd name="T1" fmla="*/ 477 h 477"/>
                <a:gd name="T2" fmla="*/ 12 w 164"/>
                <a:gd name="T3" fmla="*/ 225 h 477"/>
                <a:gd name="T4" fmla="*/ 36 w 164"/>
                <a:gd name="T5" fmla="*/ 189 h 477"/>
                <a:gd name="T6" fmla="*/ 60 w 164"/>
                <a:gd name="T7" fmla="*/ 117 h 477"/>
                <a:gd name="T8" fmla="*/ 84 w 164"/>
                <a:gd name="T9" fmla="*/ 81 h 477"/>
                <a:gd name="T10" fmla="*/ 96 w 164"/>
                <a:gd name="T11" fmla="*/ 45 h 477"/>
                <a:gd name="T12" fmla="*/ 156 w 164"/>
                <a:gd name="T13" fmla="*/ 9 h 47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4" h="477">
                  <a:moveTo>
                    <a:pt x="0" y="477"/>
                  </a:moveTo>
                  <a:cubicBezTo>
                    <a:pt x="4" y="393"/>
                    <a:pt x="2" y="308"/>
                    <a:pt x="12" y="225"/>
                  </a:cubicBezTo>
                  <a:cubicBezTo>
                    <a:pt x="14" y="211"/>
                    <a:pt x="30" y="202"/>
                    <a:pt x="36" y="189"/>
                  </a:cubicBezTo>
                  <a:cubicBezTo>
                    <a:pt x="46" y="166"/>
                    <a:pt x="46" y="138"/>
                    <a:pt x="60" y="117"/>
                  </a:cubicBezTo>
                  <a:cubicBezTo>
                    <a:pt x="68" y="105"/>
                    <a:pt x="78" y="94"/>
                    <a:pt x="84" y="81"/>
                  </a:cubicBezTo>
                  <a:cubicBezTo>
                    <a:pt x="90" y="70"/>
                    <a:pt x="85" y="52"/>
                    <a:pt x="96" y="45"/>
                  </a:cubicBezTo>
                  <a:cubicBezTo>
                    <a:pt x="164" y="0"/>
                    <a:pt x="156" y="66"/>
                    <a:pt x="156" y="9"/>
                  </a:cubicBezTo>
                </a:path>
              </a:pathLst>
            </a:custGeom>
            <a:noFill/>
            <a:ln w="28575" cap="flat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66CC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3571" name="Text Box 19">
            <a:extLst>
              <a:ext uri="{FF2B5EF4-FFF2-40B4-BE49-F238E27FC236}">
                <a16:creationId xmlns:a16="http://schemas.microsoft.com/office/drawing/2014/main" id="{3C5D20D9-7A61-4F27-BC94-C8779AE0BAC4}"/>
              </a:ext>
            </a:extLst>
          </p:cNvPr>
          <p:cNvSpPr txBox="1">
            <a:spLocks noChangeArrowheads="1"/>
          </p:cNvSpPr>
          <p:nvPr/>
        </p:nvSpPr>
        <p:spPr bwMode="auto">
          <a:xfrm rot="21030377">
            <a:off x="4284663" y="1917700"/>
            <a:ext cx="428625" cy="1098550"/>
          </a:xfrm>
          <a:prstGeom prst="rect">
            <a:avLst/>
          </a:prstGeom>
          <a:noFill/>
          <a:ln>
            <a:noFill/>
          </a:ln>
          <a:effectLst/>
        </p:spPr>
        <p:txBody>
          <a:bodyPr vert="eaVert" wrap="none" anchor="ctr">
            <a:spAutoFit/>
          </a:bodyPr>
          <a:lstStyle/>
          <a:p>
            <a:pPr algn="ctr" eaLnBrk="1" hangingPunct="1">
              <a:defRPr/>
            </a:pPr>
            <a:r>
              <a:rPr lang="zh-CN" altLang="en-US" sz="16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嘉    陵    </a:t>
            </a:r>
            <a:r>
              <a:rPr lang="zh-CN" altLang="en-US" sz="16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hlinkClick r:id="rId3" action="ppaction://hlinksldjump"/>
              </a:rPr>
              <a:t>江</a:t>
            </a:r>
            <a:endParaRPr lang="zh-CN" altLang="en-US" sz="1600" b="1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grpSp>
        <p:nvGrpSpPr>
          <p:cNvPr id="23572" name="Group 20">
            <a:extLst>
              <a:ext uri="{FF2B5EF4-FFF2-40B4-BE49-F238E27FC236}">
                <a16:creationId xmlns:a16="http://schemas.microsoft.com/office/drawing/2014/main" id="{6055D5E4-4B86-4854-A381-152F53739361}"/>
              </a:ext>
            </a:extLst>
          </p:cNvPr>
          <p:cNvGrpSpPr>
            <a:grpSpLocks/>
          </p:cNvGrpSpPr>
          <p:nvPr/>
        </p:nvGrpSpPr>
        <p:grpSpPr bwMode="auto">
          <a:xfrm>
            <a:off x="3995738" y="3357563"/>
            <a:ext cx="609600" cy="336550"/>
            <a:chOff x="0" y="0"/>
            <a:chExt cx="384" cy="212"/>
          </a:xfrm>
        </p:grpSpPr>
        <p:sp>
          <p:nvSpPr>
            <p:cNvPr id="45113" name="Oval 21">
              <a:extLst>
                <a:ext uri="{FF2B5EF4-FFF2-40B4-BE49-F238E27FC236}">
                  <a16:creationId xmlns:a16="http://schemas.microsoft.com/office/drawing/2014/main" id="{14F7D182-B20E-4B8F-9710-1745EB773C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" y="96"/>
              <a:ext cx="48" cy="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3574" name="Text Box 22">
              <a:extLst>
                <a:ext uri="{FF2B5EF4-FFF2-40B4-BE49-F238E27FC236}">
                  <a16:creationId xmlns:a16="http://schemas.microsoft.com/office/drawing/2014/main" id="{B82F4E3A-28FF-4B03-982B-0FA0F47F0F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374" cy="21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sz="1600" b="1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重庆</a:t>
              </a:r>
            </a:p>
          </p:txBody>
        </p:sp>
      </p:grpSp>
      <p:grpSp>
        <p:nvGrpSpPr>
          <p:cNvPr id="23575" name="Group 23">
            <a:extLst>
              <a:ext uri="{FF2B5EF4-FFF2-40B4-BE49-F238E27FC236}">
                <a16:creationId xmlns:a16="http://schemas.microsoft.com/office/drawing/2014/main" id="{21ED706C-A567-4F3E-AD40-06084F45908A}"/>
              </a:ext>
            </a:extLst>
          </p:cNvPr>
          <p:cNvGrpSpPr>
            <a:grpSpLocks/>
          </p:cNvGrpSpPr>
          <p:nvPr/>
        </p:nvGrpSpPr>
        <p:grpSpPr bwMode="auto">
          <a:xfrm>
            <a:off x="5673725" y="3573463"/>
            <a:ext cx="790575" cy="322262"/>
            <a:chOff x="1" y="0"/>
            <a:chExt cx="498" cy="203"/>
          </a:xfrm>
        </p:grpSpPr>
        <p:sp>
          <p:nvSpPr>
            <p:cNvPr id="45111" name="未知">
              <a:extLst>
                <a:ext uri="{FF2B5EF4-FFF2-40B4-BE49-F238E27FC236}">
                  <a16:creationId xmlns:a16="http://schemas.microsoft.com/office/drawing/2014/main" id="{76F4D0EA-A900-4966-B644-A1A612CF7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" y="0"/>
              <a:ext cx="203" cy="171"/>
            </a:xfrm>
            <a:custGeom>
              <a:avLst/>
              <a:gdLst>
                <a:gd name="T0" fmla="*/ 175 w 203"/>
                <a:gd name="T1" fmla="*/ 0 h 171"/>
                <a:gd name="T2" fmla="*/ 136 w 203"/>
                <a:gd name="T3" fmla="*/ 36 h 171"/>
                <a:gd name="T4" fmla="*/ 133 w 203"/>
                <a:gd name="T5" fmla="*/ 90 h 171"/>
                <a:gd name="T6" fmla="*/ 115 w 203"/>
                <a:gd name="T7" fmla="*/ 96 h 171"/>
                <a:gd name="T8" fmla="*/ 10 w 203"/>
                <a:gd name="T9" fmla="*/ 126 h 171"/>
                <a:gd name="T10" fmla="*/ 40 w 203"/>
                <a:gd name="T11" fmla="*/ 168 h 171"/>
                <a:gd name="T12" fmla="*/ 151 w 203"/>
                <a:gd name="T13" fmla="*/ 141 h 171"/>
                <a:gd name="T14" fmla="*/ 187 w 203"/>
                <a:gd name="T15" fmla="*/ 117 h 171"/>
                <a:gd name="T16" fmla="*/ 199 w 203"/>
                <a:gd name="T17" fmla="*/ 87 h 171"/>
                <a:gd name="T18" fmla="*/ 202 w 203"/>
                <a:gd name="T19" fmla="*/ 78 h 171"/>
                <a:gd name="T20" fmla="*/ 199 w 203"/>
                <a:gd name="T21" fmla="*/ 24 h 171"/>
                <a:gd name="T22" fmla="*/ 175 w 203"/>
                <a:gd name="T23" fmla="*/ 0 h 17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03" h="171">
                  <a:moveTo>
                    <a:pt x="175" y="0"/>
                  </a:moveTo>
                  <a:cubicBezTo>
                    <a:pt x="160" y="23"/>
                    <a:pt x="154" y="18"/>
                    <a:pt x="136" y="36"/>
                  </a:cubicBezTo>
                  <a:cubicBezTo>
                    <a:pt x="135" y="54"/>
                    <a:pt x="139" y="73"/>
                    <a:pt x="133" y="90"/>
                  </a:cubicBezTo>
                  <a:cubicBezTo>
                    <a:pt x="131" y="96"/>
                    <a:pt x="120" y="92"/>
                    <a:pt x="115" y="96"/>
                  </a:cubicBezTo>
                  <a:cubicBezTo>
                    <a:pt x="71" y="125"/>
                    <a:pt x="73" y="123"/>
                    <a:pt x="10" y="126"/>
                  </a:cubicBezTo>
                  <a:cubicBezTo>
                    <a:pt x="0" y="155"/>
                    <a:pt x="17" y="160"/>
                    <a:pt x="40" y="168"/>
                  </a:cubicBezTo>
                  <a:cubicBezTo>
                    <a:pt x="109" y="165"/>
                    <a:pt x="105" y="171"/>
                    <a:pt x="151" y="141"/>
                  </a:cubicBezTo>
                  <a:cubicBezTo>
                    <a:pt x="165" y="120"/>
                    <a:pt x="160" y="124"/>
                    <a:pt x="187" y="117"/>
                  </a:cubicBezTo>
                  <a:cubicBezTo>
                    <a:pt x="196" y="99"/>
                    <a:pt x="192" y="109"/>
                    <a:pt x="199" y="87"/>
                  </a:cubicBezTo>
                  <a:cubicBezTo>
                    <a:pt x="200" y="84"/>
                    <a:pt x="202" y="78"/>
                    <a:pt x="202" y="78"/>
                  </a:cubicBezTo>
                  <a:cubicBezTo>
                    <a:pt x="201" y="60"/>
                    <a:pt x="203" y="42"/>
                    <a:pt x="199" y="24"/>
                  </a:cubicBezTo>
                  <a:cubicBezTo>
                    <a:pt x="197" y="16"/>
                    <a:pt x="167" y="8"/>
                    <a:pt x="175" y="0"/>
                  </a:cubicBezTo>
                  <a:close/>
                </a:path>
              </a:pathLst>
            </a:custGeom>
            <a:solidFill>
              <a:srgbClr val="0000FF"/>
            </a:solidFill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77" name="Text Box 25">
              <a:extLst>
                <a:ext uri="{FF2B5EF4-FFF2-40B4-BE49-F238E27FC236}">
                  <a16:creationId xmlns:a16="http://schemas.microsoft.com/office/drawing/2014/main" id="{79F01167-EFC3-45D9-951B-9E363AE9A2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" y="49"/>
              <a:ext cx="384" cy="1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sz="1600" b="1">
                  <a:solidFill>
                    <a:schemeClr val="accent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洞庭湖</a:t>
              </a:r>
            </a:p>
          </p:txBody>
        </p:sp>
      </p:grpSp>
      <p:grpSp>
        <p:nvGrpSpPr>
          <p:cNvPr id="45074" name="Group 26">
            <a:extLst>
              <a:ext uri="{FF2B5EF4-FFF2-40B4-BE49-F238E27FC236}">
                <a16:creationId xmlns:a16="http://schemas.microsoft.com/office/drawing/2014/main" id="{E6579695-9448-4D7B-ABF6-618EF7BF1FAD}"/>
              </a:ext>
            </a:extLst>
          </p:cNvPr>
          <p:cNvGrpSpPr>
            <a:grpSpLocks/>
          </p:cNvGrpSpPr>
          <p:nvPr/>
        </p:nvGrpSpPr>
        <p:grpSpPr bwMode="auto">
          <a:xfrm>
            <a:off x="5508625" y="2971800"/>
            <a:ext cx="738188" cy="336550"/>
            <a:chOff x="0" y="0"/>
            <a:chExt cx="374" cy="212"/>
          </a:xfrm>
        </p:grpSpPr>
        <p:sp>
          <p:nvSpPr>
            <p:cNvPr id="45109" name="Oval 27">
              <a:extLst>
                <a:ext uri="{FF2B5EF4-FFF2-40B4-BE49-F238E27FC236}">
                  <a16:creationId xmlns:a16="http://schemas.microsoft.com/office/drawing/2014/main" id="{6A54AF06-30B0-4A51-BE8F-F5A1495A6E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164"/>
              <a:ext cx="48" cy="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3580" name="Text Box 28">
              <a:extLst>
                <a:ext uri="{FF2B5EF4-FFF2-40B4-BE49-F238E27FC236}">
                  <a16:creationId xmlns:a16="http://schemas.microsoft.com/office/drawing/2014/main" id="{956CDA3A-C510-46EA-9BE7-0780EC7986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374" cy="1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sz="1600" b="1">
                  <a:solidFill>
                    <a:srgbClr val="FF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宜昌</a:t>
              </a:r>
            </a:p>
          </p:txBody>
        </p:sp>
      </p:grpSp>
      <p:sp>
        <p:nvSpPr>
          <p:cNvPr id="23581" name="未知">
            <a:extLst>
              <a:ext uri="{FF2B5EF4-FFF2-40B4-BE49-F238E27FC236}">
                <a16:creationId xmlns:a16="http://schemas.microsoft.com/office/drawing/2014/main" id="{E8B55C67-E529-4281-B124-965A89C34F51}"/>
              </a:ext>
            </a:extLst>
          </p:cNvPr>
          <p:cNvSpPr>
            <a:spLocks/>
          </p:cNvSpPr>
          <p:nvPr/>
        </p:nvSpPr>
        <p:spPr bwMode="auto">
          <a:xfrm>
            <a:off x="5148263" y="2519363"/>
            <a:ext cx="1476375" cy="793750"/>
          </a:xfrm>
          <a:custGeom>
            <a:avLst/>
            <a:gdLst>
              <a:gd name="T0" fmla="*/ 1476375 w 930"/>
              <a:gd name="T1" fmla="*/ 722313 h 500"/>
              <a:gd name="T2" fmla="*/ 1428750 w 930"/>
              <a:gd name="T3" fmla="*/ 708025 h 500"/>
              <a:gd name="T4" fmla="*/ 1352550 w 930"/>
              <a:gd name="T5" fmla="*/ 712788 h 500"/>
              <a:gd name="T6" fmla="*/ 1295400 w 930"/>
              <a:gd name="T7" fmla="*/ 760413 h 500"/>
              <a:gd name="T8" fmla="*/ 1252538 w 930"/>
              <a:gd name="T9" fmla="*/ 793750 h 500"/>
              <a:gd name="T10" fmla="*/ 1133475 w 930"/>
              <a:gd name="T11" fmla="*/ 769938 h 500"/>
              <a:gd name="T12" fmla="*/ 1076325 w 930"/>
              <a:gd name="T13" fmla="*/ 703263 h 500"/>
              <a:gd name="T14" fmla="*/ 1023938 w 930"/>
              <a:gd name="T15" fmla="*/ 574675 h 500"/>
              <a:gd name="T16" fmla="*/ 1000125 w 930"/>
              <a:gd name="T17" fmla="*/ 460375 h 500"/>
              <a:gd name="T18" fmla="*/ 962025 w 930"/>
              <a:gd name="T19" fmla="*/ 398463 h 500"/>
              <a:gd name="T20" fmla="*/ 900113 w 930"/>
              <a:gd name="T21" fmla="*/ 288925 h 500"/>
              <a:gd name="T22" fmla="*/ 871538 w 930"/>
              <a:gd name="T23" fmla="*/ 260350 h 500"/>
              <a:gd name="T24" fmla="*/ 842963 w 930"/>
              <a:gd name="T25" fmla="*/ 250825 h 500"/>
              <a:gd name="T26" fmla="*/ 681038 w 930"/>
              <a:gd name="T27" fmla="*/ 131763 h 500"/>
              <a:gd name="T28" fmla="*/ 619125 w 930"/>
              <a:gd name="T29" fmla="*/ 117475 h 500"/>
              <a:gd name="T30" fmla="*/ 561975 w 930"/>
              <a:gd name="T31" fmla="*/ 84138 h 500"/>
              <a:gd name="T32" fmla="*/ 500063 w 930"/>
              <a:gd name="T33" fmla="*/ 69850 h 500"/>
              <a:gd name="T34" fmla="*/ 400050 w 930"/>
              <a:gd name="T35" fmla="*/ 46038 h 500"/>
              <a:gd name="T36" fmla="*/ 352425 w 930"/>
              <a:gd name="T37" fmla="*/ 12700 h 500"/>
              <a:gd name="T38" fmla="*/ 295275 w 930"/>
              <a:gd name="T39" fmla="*/ 7938 h 500"/>
              <a:gd name="T40" fmla="*/ 214313 w 930"/>
              <a:gd name="T41" fmla="*/ 7938 h 500"/>
              <a:gd name="T42" fmla="*/ 133350 w 930"/>
              <a:gd name="T43" fmla="*/ 88900 h 500"/>
              <a:gd name="T44" fmla="*/ 0 w 930"/>
              <a:gd name="T45" fmla="*/ 84138 h 500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930" h="500">
                <a:moveTo>
                  <a:pt x="930" y="455"/>
                </a:moveTo>
                <a:cubicBezTo>
                  <a:pt x="920" y="452"/>
                  <a:pt x="900" y="446"/>
                  <a:pt x="900" y="446"/>
                </a:cubicBezTo>
                <a:cubicBezTo>
                  <a:pt x="884" y="447"/>
                  <a:pt x="868" y="446"/>
                  <a:pt x="852" y="449"/>
                </a:cubicBezTo>
                <a:cubicBezTo>
                  <a:pt x="839" y="451"/>
                  <a:pt x="827" y="473"/>
                  <a:pt x="816" y="479"/>
                </a:cubicBezTo>
                <a:cubicBezTo>
                  <a:pt x="810" y="482"/>
                  <a:pt x="797" y="498"/>
                  <a:pt x="789" y="500"/>
                </a:cubicBezTo>
                <a:cubicBezTo>
                  <a:pt x="765" y="499"/>
                  <a:pt x="738" y="489"/>
                  <a:pt x="714" y="485"/>
                </a:cubicBezTo>
                <a:cubicBezTo>
                  <a:pt x="694" y="482"/>
                  <a:pt x="686" y="457"/>
                  <a:pt x="678" y="443"/>
                </a:cubicBezTo>
                <a:cubicBezTo>
                  <a:pt x="661" y="413"/>
                  <a:pt x="656" y="394"/>
                  <a:pt x="645" y="362"/>
                </a:cubicBezTo>
                <a:cubicBezTo>
                  <a:pt x="643" y="333"/>
                  <a:pt x="654" y="306"/>
                  <a:pt x="630" y="290"/>
                </a:cubicBezTo>
                <a:cubicBezTo>
                  <a:pt x="622" y="278"/>
                  <a:pt x="613" y="264"/>
                  <a:pt x="606" y="251"/>
                </a:cubicBezTo>
                <a:cubicBezTo>
                  <a:pt x="594" y="227"/>
                  <a:pt x="590" y="197"/>
                  <a:pt x="567" y="182"/>
                </a:cubicBezTo>
                <a:cubicBezTo>
                  <a:pt x="561" y="173"/>
                  <a:pt x="560" y="170"/>
                  <a:pt x="549" y="164"/>
                </a:cubicBezTo>
                <a:cubicBezTo>
                  <a:pt x="543" y="161"/>
                  <a:pt x="531" y="158"/>
                  <a:pt x="531" y="158"/>
                </a:cubicBezTo>
                <a:cubicBezTo>
                  <a:pt x="514" y="141"/>
                  <a:pt x="454" y="87"/>
                  <a:pt x="429" y="83"/>
                </a:cubicBezTo>
                <a:cubicBezTo>
                  <a:pt x="416" y="81"/>
                  <a:pt x="403" y="76"/>
                  <a:pt x="390" y="74"/>
                </a:cubicBezTo>
                <a:cubicBezTo>
                  <a:pt x="374" y="71"/>
                  <a:pt x="354" y="53"/>
                  <a:pt x="354" y="53"/>
                </a:cubicBezTo>
                <a:cubicBezTo>
                  <a:pt x="343" y="47"/>
                  <a:pt x="327" y="47"/>
                  <a:pt x="315" y="44"/>
                </a:cubicBezTo>
                <a:cubicBezTo>
                  <a:pt x="297" y="32"/>
                  <a:pt x="273" y="32"/>
                  <a:pt x="252" y="29"/>
                </a:cubicBezTo>
                <a:cubicBezTo>
                  <a:pt x="238" y="23"/>
                  <a:pt x="233" y="12"/>
                  <a:pt x="222" y="8"/>
                </a:cubicBezTo>
                <a:cubicBezTo>
                  <a:pt x="211" y="4"/>
                  <a:pt x="200" y="5"/>
                  <a:pt x="186" y="5"/>
                </a:cubicBezTo>
                <a:cubicBezTo>
                  <a:pt x="170" y="2"/>
                  <a:pt x="135" y="5"/>
                  <a:pt x="135" y="5"/>
                </a:cubicBezTo>
                <a:cubicBezTo>
                  <a:pt x="119" y="0"/>
                  <a:pt x="99" y="52"/>
                  <a:pt x="84" y="56"/>
                </a:cubicBezTo>
                <a:cubicBezTo>
                  <a:pt x="58" y="74"/>
                  <a:pt x="16" y="52"/>
                  <a:pt x="0" y="53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82" name="Text Box 30">
            <a:extLst>
              <a:ext uri="{FF2B5EF4-FFF2-40B4-BE49-F238E27FC236}">
                <a16:creationId xmlns:a16="http://schemas.microsoft.com/office/drawing/2014/main" id="{A5E58234-18DE-4642-AF23-A1602D171C03}"/>
              </a:ext>
            </a:extLst>
          </p:cNvPr>
          <p:cNvSpPr txBox="1">
            <a:spLocks noChangeArrowheads="1"/>
          </p:cNvSpPr>
          <p:nvPr/>
        </p:nvSpPr>
        <p:spPr bwMode="auto">
          <a:xfrm rot="3077528">
            <a:off x="5681662" y="2655888"/>
            <a:ext cx="847725" cy="3365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lang="zh-CN" altLang="en-US" sz="16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汉     江</a:t>
            </a:r>
          </a:p>
        </p:txBody>
      </p:sp>
      <p:grpSp>
        <p:nvGrpSpPr>
          <p:cNvPr id="23583" name="Group 31">
            <a:extLst>
              <a:ext uri="{FF2B5EF4-FFF2-40B4-BE49-F238E27FC236}">
                <a16:creationId xmlns:a16="http://schemas.microsoft.com/office/drawing/2014/main" id="{EE18E97D-5117-4392-A18E-E26466480A2F}"/>
              </a:ext>
            </a:extLst>
          </p:cNvPr>
          <p:cNvGrpSpPr>
            <a:grpSpLocks/>
          </p:cNvGrpSpPr>
          <p:nvPr/>
        </p:nvGrpSpPr>
        <p:grpSpPr bwMode="auto">
          <a:xfrm>
            <a:off x="7078663" y="3444875"/>
            <a:ext cx="939800" cy="396875"/>
            <a:chOff x="0" y="0"/>
            <a:chExt cx="592" cy="250"/>
          </a:xfrm>
        </p:grpSpPr>
        <p:sp>
          <p:nvSpPr>
            <p:cNvPr id="45107" name="未知">
              <a:extLst>
                <a:ext uri="{FF2B5EF4-FFF2-40B4-BE49-F238E27FC236}">
                  <a16:creationId xmlns:a16="http://schemas.microsoft.com/office/drawing/2014/main" id="{F7BD1190-C6F0-481C-9A6B-AC2353909EB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78" cy="250"/>
            </a:xfrm>
            <a:custGeom>
              <a:avLst/>
              <a:gdLst>
                <a:gd name="T0" fmla="*/ 57 w 178"/>
                <a:gd name="T1" fmla="*/ 0 h 250"/>
                <a:gd name="T2" fmla="*/ 33 w 178"/>
                <a:gd name="T3" fmla="*/ 21 h 250"/>
                <a:gd name="T4" fmla="*/ 9 w 178"/>
                <a:gd name="T5" fmla="*/ 102 h 250"/>
                <a:gd name="T6" fmla="*/ 0 w 178"/>
                <a:gd name="T7" fmla="*/ 135 h 250"/>
                <a:gd name="T8" fmla="*/ 27 w 178"/>
                <a:gd name="T9" fmla="*/ 162 h 250"/>
                <a:gd name="T10" fmla="*/ 72 w 178"/>
                <a:gd name="T11" fmla="*/ 216 h 250"/>
                <a:gd name="T12" fmla="*/ 78 w 178"/>
                <a:gd name="T13" fmla="*/ 246 h 250"/>
                <a:gd name="T14" fmla="*/ 90 w 178"/>
                <a:gd name="T15" fmla="*/ 240 h 250"/>
                <a:gd name="T16" fmla="*/ 96 w 178"/>
                <a:gd name="T17" fmla="*/ 216 h 250"/>
                <a:gd name="T18" fmla="*/ 135 w 178"/>
                <a:gd name="T19" fmla="*/ 198 h 250"/>
                <a:gd name="T20" fmla="*/ 141 w 178"/>
                <a:gd name="T21" fmla="*/ 168 h 250"/>
                <a:gd name="T22" fmla="*/ 159 w 178"/>
                <a:gd name="T23" fmla="*/ 156 h 250"/>
                <a:gd name="T24" fmla="*/ 177 w 178"/>
                <a:gd name="T25" fmla="*/ 129 h 250"/>
                <a:gd name="T26" fmla="*/ 153 w 178"/>
                <a:gd name="T27" fmla="*/ 111 h 250"/>
                <a:gd name="T28" fmla="*/ 75 w 178"/>
                <a:gd name="T29" fmla="*/ 135 h 250"/>
                <a:gd name="T30" fmla="*/ 63 w 178"/>
                <a:gd name="T31" fmla="*/ 42 h 250"/>
                <a:gd name="T32" fmla="*/ 51 w 178"/>
                <a:gd name="T33" fmla="*/ 15 h 250"/>
                <a:gd name="T34" fmla="*/ 42 w 178"/>
                <a:gd name="T35" fmla="*/ 9 h 250"/>
                <a:gd name="T36" fmla="*/ 57 w 178"/>
                <a:gd name="T37" fmla="*/ 0 h 25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78" h="250">
                  <a:moveTo>
                    <a:pt x="57" y="0"/>
                  </a:moveTo>
                  <a:cubicBezTo>
                    <a:pt x="45" y="4"/>
                    <a:pt x="42" y="12"/>
                    <a:pt x="33" y="21"/>
                  </a:cubicBezTo>
                  <a:cubicBezTo>
                    <a:pt x="24" y="48"/>
                    <a:pt x="16" y="75"/>
                    <a:pt x="9" y="102"/>
                  </a:cubicBezTo>
                  <a:cubicBezTo>
                    <a:pt x="0" y="138"/>
                    <a:pt x="13" y="116"/>
                    <a:pt x="0" y="135"/>
                  </a:cubicBezTo>
                  <a:cubicBezTo>
                    <a:pt x="4" y="154"/>
                    <a:pt x="9" y="157"/>
                    <a:pt x="27" y="162"/>
                  </a:cubicBezTo>
                  <a:cubicBezTo>
                    <a:pt x="42" y="173"/>
                    <a:pt x="61" y="200"/>
                    <a:pt x="72" y="216"/>
                  </a:cubicBezTo>
                  <a:cubicBezTo>
                    <a:pt x="74" y="226"/>
                    <a:pt x="72" y="238"/>
                    <a:pt x="78" y="246"/>
                  </a:cubicBezTo>
                  <a:cubicBezTo>
                    <a:pt x="81" y="250"/>
                    <a:pt x="88" y="244"/>
                    <a:pt x="90" y="240"/>
                  </a:cubicBezTo>
                  <a:cubicBezTo>
                    <a:pt x="94" y="233"/>
                    <a:pt x="94" y="224"/>
                    <a:pt x="96" y="216"/>
                  </a:cubicBezTo>
                  <a:cubicBezTo>
                    <a:pt x="96" y="215"/>
                    <a:pt x="128" y="203"/>
                    <a:pt x="135" y="198"/>
                  </a:cubicBezTo>
                  <a:cubicBezTo>
                    <a:pt x="138" y="188"/>
                    <a:pt x="136" y="177"/>
                    <a:pt x="141" y="168"/>
                  </a:cubicBezTo>
                  <a:cubicBezTo>
                    <a:pt x="145" y="162"/>
                    <a:pt x="159" y="156"/>
                    <a:pt x="159" y="156"/>
                  </a:cubicBezTo>
                  <a:cubicBezTo>
                    <a:pt x="162" y="149"/>
                    <a:pt x="178" y="136"/>
                    <a:pt x="177" y="129"/>
                  </a:cubicBezTo>
                  <a:cubicBezTo>
                    <a:pt x="176" y="122"/>
                    <a:pt x="170" y="110"/>
                    <a:pt x="153" y="111"/>
                  </a:cubicBezTo>
                  <a:cubicBezTo>
                    <a:pt x="105" y="78"/>
                    <a:pt x="103" y="126"/>
                    <a:pt x="75" y="135"/>
                  </a:cubicBezTo>
                  <a:cubicBezTo>
                    <a:pt x="56" y="97"/>
                    <a:pt x="75" y="138"/>
                    <a:pt x="63" y="42"/>
                  </a:cubicBezTo>
                  <a:cubicBezTo>
                    <a:pt x="62" y="35"/>
                    <a:pt x="57" y="21"/>
                    <a:pt x="51" y="15"/>
                  </a:cubicBezTo>
                  <a:cubicBezTo>
                    <a:pt x="48" y="12"/>
                    <a:pt x="41" y="12"/>
                    <a:pt x="42" y="9"/>
                  </a:cubicBezTo>
                  <a:cubicBezTo>
                    <a:pt x="44" y="4"/>
                    <a:pt x="52" y="3"/>
                    <a:pt x="57" y="0"/>
                  </a:cubicBezTo>
                  <a:close/>
                </a:path>
              </a:pathLst>
            </a:custGeom>
            <a:solidFill>
              <a:srgbClr val="0000FF"/>
            </a:solidFill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85" name="Text Box 33">
              <a:extLst>
                <a:ext uri="{FF2B5EF4-FFF2-40B4-BE49-F238E27FC236}">
                  <a16:creationId xmlns:a16="http://schemas.microsoft.com/office/drawing/2014/main" id="{8A99A5CB-C23A-4DA3-9A9E-5ED4B82688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8" y="91"/>
              <a:ext cx="384" cy="1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sz="1600" b="1">
                  <a:solidFill>
                    <a:schemeClr val="accent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鄱阳湖</a:t>
              </a:r>
            </a:p>
          </p:txBody>
        </p:sp>
      </p:grpSp>
      <p:sp>
        <p:nvSpPr>
          <p:cNvPr id="23586" name="未知">
            <a:extLst>
              <a:ext uri="{FF2B5EF4-FFF2-40B4-BE49-F238E27FC236}">
                <a16:creationId xmlns:a16="http://schemas.microsoft.com/office/drawing/2014/main" id="{56DE7868-0BDC-492A-8D8C-218CB45938A4}"/>
              </a:ext>
            </a:extLst>
          </p:cNvPr>
          <p:cNvSpPr>
            <a:spLocks/>
          </p:cNvSpPr>
          <p:nvPr/>
        </p:nvSpPr>
        <p:spPr bwMode="auto">
          <a:xfrm>
            <a:off x="6626225" y="3744913"/>
            <a:ext cx="509588" cy="847725"/>
          </a:xfrm>
          <a:custGeom>
            <a:avLst/>
            <a:gdLst>
              <a:gd name="T0" fmla="*/ 509588 w 321"/>
              <a:gd name="T1" fmla="*/ 0 h 534"/>
              <a:gd name="T2" fmla="*/ 423863 w 321"/>
              <a:gd name="T3" fmla="*/ 138113 h 534"/>
              <a:gd name="T4" fmla="*/ 366713 w 321"/>
              <a:gd name="T5" fmla="*/ 166688 h 534"/>
              <a:gd name="T6" fmla="*/ 295275 w 321"/>
              <a:gd name="T7" fmla="*/ 209550 h 534"/>
              <a:gd name="T8" fmla="*/ 100013 w 321"/>
              <a:gd name="T9" fmla="*/ 238125 h 534"/>
              <a:gd name="T10" fmla="*/ 71438 w 321"/>
              <a:gd name="T11" fmla="*/ 242888 h 534"/>
              <a:gd name="T12" fmla="*/ 42863 w 321"/>
              <a:gd name="T13" fmla="*/ 252413 h 534"/>
              <a:gd name="T14" fmla="*/ 71438 w 321"/>
              <a:gd name="T15" fmla="*/ 241300 h 534"/>
              <a:gd name="T16" fmla="*/ 123825 w 321"/>
              <a:gd name="T17" fmla="*/ 238125 h 534"/>
              <a:gd name="T18" fmla="*/ 223838 w 321"/>
              <a:gd name="T19" fmla="*/ 228600 h 534"/>
              <a:gd name="T20" fmla="*/ 293688 w 321"/>
              <a:gd name="T21" fmla="*/ 207963 h 534"/>
              <a:gd name="T22" fmla="*/ 328613 w 321"/>
              <a:gd name="T23" fmla="*/ 193675 h 534"/>
              <a:gd name="T24" fmla="*/ 342900 w 321"/>
              <a:gd name="T25" fmla="*/ 176213 h 534"/>
              <a:gd name="T26" fmla="*/ 409575 w 321"/>
              <a:gd name="T27" fmla="*/ 157163 h 534"/>
              <a:gd name="T28" fmla="*/ 433388 w 321"/>
              <a:gd name="T29" fmla="*/ 142875 h 534"/>
              <a:gd name="T30" fmla="*/ 433388 w 321"/>
              <a:gd name="T31" fmla="*/ 238125 h 534"/>
              <a:gd name="T32" fmla="*/ 381000 w 321"/>
              <a:gd name="T33" fmla="*/ 290513 h 534"/>
              <a:gd name="T34" fmla="*/ 366713 w 321"/>
              <a:gd name="T35" fmla="*/ 333375 h 534"/>
              <a:gd name="T36" fmla="*/ 295275 w 321"/>
              <a:gd name="T37" fmla="*/ 347663 h 534"/>
              <a:gd name="T38" fmla="*/ 138113 w 321"/>
              <a:gd name="T39" fmla="*/ 385763 h 534"/>
              <a:gd name="T40" fmla="*/ 95250 w 321"/>
              <a:gd name="T41" fmla="*/ 393700 h 534"/>
              <a:gd name="T42" fmla="*/ 38100 w 321"/>
              <a:gd name="T43" fmla="*/ 404813 h 534"/>
              <a:gd name="T44" fmla="*/ 0 w 321"/>
              <a:gd name="T45" fmla="*/ 442913 h 534"/>
              <a:gd name="T46" fmla="*/ 22225 w 321"/>
              <a:gd name="T47" fmla="*/ 422275 h 534"/>
              <a:gd name="T48" fmla="*/ 57150 w 321"/>
              <a:gd name="T49" fmla="*/ 404813 h 534"/>
              <a:gd name="T50" fmla="*/ 161925 w 321"/>
              <a:gd name="T51" fmla="*/ 384175 h 534"/>
              <a:gd name="T52" fmla="*/ 242888 w 321"/>
              <a:gd name="T53" fmla="*/ 361950 h 534"/>
              <a:gd name="T54" fmla="*/ 276225 w 321"/>
              <a:gd name="T55" fmla="*/ 357188 h 534"/>
              <a:gd name="T56" fmla="*/ 290513 w 321"/>
              <a:gd name="T57" fmla="*/ 347663 h 534"/>
              <a:gd name="T58" fmla="*/ 342900 w 321"/>
              <a:gd name="T59" fmla="*/ 352425 h 534"/>
              <a:gd name="T60" fmla="*/ 333375 w 321"/>
              <a:gd name="T61" fmla="*/ 400050 h 534"/>
              <a:gd name="T62" fmla="*/ 293688 w 321"/>
              <a:gd name="T63" fmla="*/ 538163 h 534"/>
              <a:gd name="T64" fmla="*/ 285750 w 321"/>
              <a:gd name="T65" fmla="*/ 600075 h 534"/>
              <a:gd name="T66" fmla="*/ 233363 w 321"/>
              <a:gd name="T67" fmla="*/ 609600 h 534"/>
              <a:gd name="T68" fmla="*/ 147638 w 321"/>
              <a:gd name="T69" fmla="*/ 628650 h 534"/>
              <a:gd name="T70" fmla="*/ 166688 w 321"/>
              <a:gd name="T71" fmla="*/ 633413 h 534"/>
              <a:gd name="T72" fmla="*/ 195263 w 321"/>
              <a:gd name="T73" fmla="*/ 623888 h 534"/>
              <a:gd name="T74" fmla="*/ 233363 w 321"/>
              <a:gd name="T75" fmla="*/ 614363 h 534"/>
              <a:gd name="T76" fmla="*/ 290513 w 321"/>
              <a:gd name="T77" fmla="*/ 598488 h 534"/>
              <a:gd name="T78" fmla="*/ 241300 w 321"/>
              <a:gd name="T79" fmla="*/ 750888 h 534"/>
              <a:gd name="T80" fmla="*/ 238125 w 321"/>
              <a:gd name="T81" fmla="*/ 847725 h 534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321" h="534">
                <a:moveTo>
                  <a:pt x="321" y="0"/>
                </a:moveTo>
                <a:cubicBezTo>
                  <a:pt x="287" y="23"/>
                  <a:pt x="293" y="61"/>
                  <a:pt x="267" y="87"/>
                </a:cubicBezTo>
                <a:cubicBezTo>
                  <a:pt x="261" y="105"/>
                  <a:pt x="250" y="103"/>
                  <a:pt x="231" y="105"/>
                </a:cubicBezTo>
                <a:cubicBezTo>
                  <a:pt x="212" y="111"/>
                  <a:pt x="204" y="126"/>
                  <a:pt x="186" y="132"/>
                </a:cubicBezTo>
                <a:cubicBezTo>
                  <a:pt x="148" y="146"/>
                  <a:pt x="103" y="148"/>
                  <a:pt x="63" y="150"/>
                </a:cubicBezTo>
                <a:cubicBezTo>
                  <a:pt x="57" y="151"/>
                  <a:pt x="51" y="152"/>
                  <a:pt x="45" y="153"/>
                </a:cubicBezTo>
                <a:cubicBezTo>
                  <a:pt x="39" y="155"/>
                  <a:pt x="27" y="159"/>
                  <a:pt x="27" y="159"/>
                </a:cubicBezTo>
                <a:cubicBezTo>
                  <a:pt x="27" y="158"/>
                  <a:pt x="36" y="153"/>
                  <a:pt x="45" y="152"/>
                </a:cubicBezTo>
                <a:cubicBezTo>
                  <a:pt x="54" y="151"/>
                  <a:pt x="62" y="151"/>
                  <a:pt x="78" y="150"/>
                </a:cubicBezTo>
                <a:cubicBezTo>
                  <a:pt x="99" y="147"/>
                  <a:pt x="120" y="146"/>
                  <a:pt x="141" y="144"/>
                </a:cubicBezTo>
                <a:cubicBezTo>
                  <a:pt x="155" y="139"/>
                  <a:pt x="173" y="139"/>
                  <a:pt x="185" y="131"/>
                </a:cubicBezTo>
                <a:cubicBezTo>
                  <a:pt x="190" y="127"/>
                  <a:pt x="202" y="126"/>
                  <a:pt x="207" y="122"/>
                </a:cubicBezTo>
                <a:cubicBezTo>
                  <a:pt x="212" y="120"/>
                  <a:pt x="209" y="115"/>
                  <a:pt x="216" y="111"/>
                </a:cubicBezTo>
                <a:cubicBezTo>
                  <a:pt x="224" y="107"/>
                  <a:pt x="248" y="103"/>
                  <a:pt x="258" y="99"/>
                </a:cubicBezTo>
                <a:cubicBezTo>
                  <a:pt x="268" y="95"/>
                  <a:pt x="271" y="82"/>
                  <a:pt x="273" y="90"/>
                </a:cubicBezTo>
                <a:cubicBezTo>
                  <a:pt x="279" y="113"/>
                  <a:pt x="281" y="116"/>
                  <a:pt x="273" y="150"/>
                </a:cubicBezTo>
                <a:cubicBezTo>
                  <a:pt x="272" y="153"/>
                  <a:pt x="245" y="171"/>
                  <a:pt x="240" y="183"/>
                </a:cubicBezTo>
                <a:cubicBezTo>
                  <a:pt x="237" y="190"/>
                  <a:pt x="232" y="210"/>
                  <a:pt x="231" y="210"/>
                </a:cubicBezTo>
                <a:cubicBezTo>
                  <a:pt x="215" y="213"/>
                  <a:pt x="202" y="217"/>
                  <a:pt x="186" y="219"/>
                </a:cubicBezTo>
                <a:cubicBezTo>
                  <a:pt x="152" y="230"/>
                  <a:pt x="122" y="239"/>
                  <a:pt x="87" y="243"/>
                </a:cubicBezTo>
                <a:cubicBezTo>
                  <a:pt x="66" y="248"/>
                  <a:pt x="70" y="246"/>
                  <a:pt x="60" y="248"/>
                </a:cubicBezTo>
                <a:cubicBezTo>
                  <a:pt x="50" y="250"/>
                  <a:pt x="34" y="250"/>
                  <a:pt x="24" y="255"/>
                </a:cubicBezTo>
                <a:cubicBezTo>
                  <a:pt x="14" y="262"/>
                  <a:pt x="7" y="269"/>
                  <a:pt x="0" y="279"/>
                </a:cubicBezTo>
                <a:cubicBezTo>
                  <a:pt x="0" y="280"/>
                  <a:pt x="8" y="270"/>
                  <a:pt x="14" y="266"/>
                </a:cubicBezTo>
                <a:cubicBezTo>
                  <a:pt x="20" y="262"/>
                  <a:pt x="21" y="259"/>
                  <a:pt x="36" y="255"/>
                </a:cubicBezTo>
                <a:cubicBezTo>
                  <a:pt x="49" y="242"/>
                  <a:pt x="83" y="243"/>
                  <a:pt x="102" y="242"/>
                </a:cubicBezTo>
                <a:cubicBezTo>
                  <a:pt x="121" y="236"/>
                  <a:pt x="135" y="240"/>
                  <a:pt x="153" y="228"/>
                </a:cubicBezTo>
                <a:cubicBezTo>
                  <a:pt x="159" y="224"/>
                  <a:pt x="168" y="229"/>
                  <a:pt x="174" y="225"/>
                </a:cubicBezTo>
                <a:cubicBezTo>
                  <a:pt x="177" y="223"/>
                  <a:pt x="183" y="219"/>
                  <a:pt x="183" y="219"/>
                </a:cubicBezTo>
                <a:cubicBezTo>
                  <a:pt x="194" y="220"/>
                  <a:pt x="207" y="216"/>
                  <a:pt x="216" y="222"/>
                </a:cubicBezTo>
                <a:cubicBezTo>
                  <a:pt x="217" y="222"/>
                  <a:pt x="212" y="249"/>
                  <a:pt x="210" y="252"/>
                </a:cubicBezTo>
                <a:cubicBezTo>
                  <a:pt x="195" y="282"/>
                  <a:pt x="193" y="306"/>
                  <a:pt x="185" y="339"/>
                </a:cubicBezTo>
                <a:cubicBezTo>
                  <a:pt x="184" y="350"/>
                  <a:pt x="183" y="367"/>
                  <a:pt x="180" y="378"/>
                </a:cubicBezTo>
                <a:cubicBezTo>
                  <a:pt x="179" y="382"/>
                  <a:pt x="150" y="383"/>
                  <a:pt x="147" y="384"/>
                </a:cubicBezTo>
                <a:cubicBezTo>
                  <a:pt x="126" y="389"/>
                  <a:pt x="118" y="394"/>
                  <a:pt x="93" y="396"/>
                </a:cubicBezTo>
                <a:cubicBezTo>
                  <a:pt x="32" y="409"/>
                  <a:pt x="90" y="401"/>
                  <a:pt x="105" y="399"/>
                </a:cubicBezTo>
                <a:cubicBezTo>
                  <a:pt x="111" y="397"/>
                  <a:pt x="117" y="395"/>
                  <a:pt x="123" y="393"/>
                </a:cubicBezTo>
                <a:cubicBezTo>
                  <a:pt x="131" y="390"/>
                  <a:pt x="147" y="387"/>
                  <a:pt x="147" y="387"/>
                </a:cubicBezTo>
                <a:cubicBezTo>
                  <a:pt x="153" y="388"/>
                  <a:pt x="181" y="371"/>
                  <a:pt x="183" y="377"/>
                </a:cubicBezTo>
                <a:cubicBezTo>
                  <a:pt x="191" y="397"/>
                  <a:pt x="164" y="393"/>
                  <a:pt x="152" y="473"/>
                </a:cubicBezTo>
                <a:cubicBezTo>
                  <a:pt x="154" y="493"/>
                  <a:pt x="150" y="514"/>
                  <a:pt x="150" y="534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87" name="Text Box 35">
            <a:extLst>
              <a:ext uri="{FF2B5EF4-FFF2-40B4-BE49-F238E27FC236}">
                <a16:creationId xmlns:a16="http://schemas.microsoft.com/office/drawing/2014/main" id="{7FAF200B-4CB6-43F1-9BDA-D4A76D18ECAE}"/>
              </a:ext>
            </a:extLst>
          </p:cNvPr>
          <p:cNvSpPr txBox="1">
            <a:spLocks noChangeArrowheads="1"/>
          </p:cNvSpPr>
          <p:nvPr/>
        </p:nvSpPr>
        <p:spPr bwMode="auto">
          <a:xfrm rot="617062">
            <a:off x="6948488" y="3860800"/>
            <a:ext cx="428625" cy="644525"/>
          </a:xfrm>
          <a:prstGeom prst="rect">
            <a:avLst/>
          </a:prstGeom>
          <a:noFill/>
          <a:ln>
            <a:noFill/>
          </a:ln>
          <a:effectLst/>
        </p:spPr>
        <p:txBody>
          <a:bodyPr vert="eaVert" wrap="none" anchor="ctr">
            <a:spAutoFit/>
          </a:bodyPr>
          <a:lstStyle/>
          <a:p>
            <a:pPr algn="ctr" eaLnBrk="1" hangingPunct="1">
              <a:defRPr/>
            </a:pPr>
            <a:r>
              <a:rPr lang="zh-CN" altLang="en-US" sz="1600" b="1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赣   江</a:t>
            </a:r>
          </a:p>
        </p:txBody>
      </p:sp>
      <p:grpSp>
        <p:nvGrpSpPr>
          <p:cNvPr id="45080" name="Group 36">
            <a:extLst>
              <a:ext uri="{FF2B5EF4-FFF2-40B4-BE49-F238E27FC236}">
                <a16:creationId xmlns:a16="http://schemas.microsoft.com/office/drawing/2014/main" id="{DC6BDC8B-2499-4308-A78A-BA98073929DC}"/>
              </a:ext>
            </a:extLst>
          </p:cNvPr>
          <p:cNvGrpSpPr>
            <a:grpSpLocks/>
          </p:cNvGrpSpPr>
          <p:nvPr/>
        </p:nvGrpSpPr>
        <p:grpSpPr bwMode="auto">
          <a:xfrm>
            <a:off x="7885113" y="2179638"/>
            <a:ext cx="715962" cy="503237"/>
            <a:chOff x="0" y="0"/>
            <a:chExt cx="406" cy="317"/>
          </a:xfrm>
        </p:grpSpPr>
        <p:sp>
          <p:nvSpPr>
            <p:cNvPr id="45105" name="Oval 37">
              <a:extLst>
                <a:ext uri="{FF2B5EF4-FFF2-40B4-BE49-F238E27FC236}">
                  <a16:creationId xmlns:a16="http://schemas.microsoft.com/office/drawing/2014/main" id="{2B7CC2BE-837B-41C9-B9FF-FB511B4C50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" y="269"/>
              <a:ext cx="48" cy="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3590" name="Text Box 38">
              <a:extLst>
                <a:ext uri="{FF2B5EF4-FFF2-40B4-BE49-F238E27FC236}">
                  <a16:creationId xmlns:a16="http://schemas.microsoft.com/office/drawing/2014/main" id="{B87BE4D3-4B9E-497C-ADD0-98ED241330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406" cy="1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sz="1600" b="1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上 海</a:t>
              </a:r>
            </a:p>
          </p:txBody>
        </p:sp>
      </p:grpSp>
      <p:sp>
        <p:nvSpPr>
          <p:cNvPr id="23591" name="未知">
            <a:extLst>
              <a:ext uri="{FF2B5EF4-FFF2-40B4-BE49-F238E27FC236}">
                <a16:creationId xmlns:a16="http://schemas.microsoft.com/office/drawing/2014/main" id="{99EA0DCC-4D75-4CD4-88BE-2A0977A2CAFA}"/>
              </a:ext>
            </a:extLst>
          </p:cNvPr>
          <p:cNvSpPr>
            <a:spLocks/>
          </p:cNvSpPr>
          <p:nvPr/>
        </p:nvSpPr>
        <p:spPr bwMode="auto">
          <a:xfrm>
            <a:off x="5826125" y="3857625"/>
            <a:ext cx="538163" cy="1192213"/>
          </a:xfrm>
          <a:custGeom>
            <a:avLst/>
            <a:gdLst>
              <a:gd name="T0" fmla="*/ 0 w 339"/>
              <a:gd name="T1" fmla="*/ 163513 h 751"/>
              <a:gd name="T2" fmla="*/ 57150 w 339"/>
              <a:gd name="T3" fmla="*/ 120650 h 751"/>
              <a:gd name="T4" fmla="*/ 138113 w 339"/>
              <a:gd name="T5" fmla="*/ 92075 h 751"/>
              <a:gd name="T6" fmla="*/ 238125 w 339"/>
              <a:gd name="T7" fmla="*/ 68263 h 751"/>
              <a:gd name="T8" fmla="*/ 333375 w 339"/>
              <a:gd name="T9" fmla="*/ 49213 h 751"/>
              <a:gd name="T10" fmla="*/ 385763 w 339"/>
              <a:gd name="T11" fmla="*/ 30163 h 751"/>
              <a:gd name="T12" fmla="*/ 400050 w 339"/>
              <a:gd name="T13" fmla="*/ 11113 h 751"/>
              <a:gd name="T14" fmla="*/ 490538 w 339"/>
              <a:gd name="T15" fmla="*/ 125413 h 751"/>
              <a:gd name="T16" fmla="*/ 461963 w 339"/>
              <a:gd name="T17" fmla="*/ 234950 h 751"/>
              <a:gd name="T18" fmla="*/ 538163 w 339"/>
              <a:gd name="T19" fmla="*/ 320675 h 751"/>
              <a:gd name="T20" fmla="*/ 471488 w 339"/>
              <a:gd name="T21" fmla="*/ 477838 h 751"/>
              <a:gd name="T22" fmla="*/ 447675 w 339"/>
              <a:gd name="T23" fmla="*/ 530225 h 751"/>
              <a:gd name="T24" fmla="*/ 457200 w 339"/>
              <a:gd name="T25" fmla="*/ 577850 h 751"/>
              <a:gd name="T26" fmla="*/ 357188 w 339"/>
              <a:gd name="T27" fmla="*/ 687388 h 751"/>
              <a:gd name="T28" fmla="*/ 223838 w 339"/>
              <a:gd name="T29" fmla="*/ 668338 h 751"/>
              <a:gd name="T30" fmla="*/ 161925 w 339"/>
              <a:gd name="T31" fmla="*/ 715963 h 751"/>
              <a:gd name="T32" fmla="*/ 171450 w 339"/>
              <a:gd name="T33" fmla="*/ 730250 h 751"/>
              <a:gd name="T34" fmla="*/ 133350 w 339"/>
              <a:gd name="T35" fmla="*/ 796925 h 751"/>
              <a:gd name="T36" fmla="*/ 161925 w 339"/>
              <a:gd name="T37" fmla="*/ 930275 h 751"/>
              <a:gd name="T38" fmla="*/ 200025 w 339"/>
              <a:gd name="T39" fmla="*/ 1020763 h 751"/>
              <a:gd name="T40" fmla="*/ 161925 w 339"/>
              <a:gd name="T41" fmla="*/ 1192213 h 751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339" h="751">
                <a:moveTo>
                  <a:pt x="0" y="103"/>
                </a:moveTo>
                <a:cubicBezTo>
                  <a:pt x="15" y="96"/>
                  <a:pt x="22" y="85"/>
                  <a:pt x="36" y="76"/>
                </a:cubicBezTo>
                <a:cubicBezTo>
                  <a:pt x="45" y="70"/>
                  <a:pt x="75" y="61"/>
                  <a:pt x="87" y="58"/>
                </a:cubicBezTo>
                <a:cubicBezTo>
                  <a:pt x="105" y="46"/>
                  <a:pt x="129" y="45"/>
                  <a:pt x="150" y="43"/>
                </a:cubicBezTo>
                <a:cubicBezTo>
                  <a:pt x="169" y="37"/>
                  <a:pt x="190" y="36"/>
                  <a:pt x="210" y="31"/>
                </a:cubicBezTo>
                <a:cubicBezTo>
                  <a:pt x="222" y="28"/>
                  <a:pt x="231" y="22"/>
                  <a:pt x="243" y="19"/>
                </a:cubicBezTo>
                <a:cubicBezTo>
                  <a:pt x="248" y="3"/>
                  <a:pt x="237" y="0"/>
                  <a:pt x="252" y="7"/>
                </a:cubicBezTo>
                <a:cubicBezTo>
                  <a:pt x="265" y="32"/>
                  <a:pt x="302" y="51"/>
                  <a:pt x="309" y="79"/>
                </a:cubicBezTo>
                <a:cubicBezTo>
                  <a:pt x="319" y="100"/>
                  <a:pt x="287" y="126"/>
                  <a:pt x="291" y="148"/>
                </a:cubicBezTo>
                <a:cubicBezTo>
                  <a:pt x="296" y="168"/>
                  <a:pt x="338" y="177"/>
                  <a:pt x="339" y="202"/>
                </a:cubicBezTo>
                <a:cubicBezTo>
                  <a:pt x="334" y="236"/>
                  <a:pt x="322" y="276"/>
                  <a:pt x="297" y="301"/>
                </a:cubicBezTo>
                <a:cubicBezTo>
                  <a:pt x="289" y="322"/>
                  <a:pt x="283" y="324"/>
                  <a:pt x="282" y="334"/>
                </a:cubicBezTo>
                <a:cubicBezTo>
                  <a:pt x="281" y="344"/>
                  <a:pt x="298" y="348"/>
                  <a:pt x="288" y="364"/>
                </a:cubicBezTo>
                <a:cubicBezTo>
                  <a:pt x="279" y="377"/>
                  <a:pt x="249" y="424"/>
                  <a:pt x="225" y="433"/>
                </a:cubicBezTo>
                <a:cubicBezTo>
                  <a:pt x="201" y="442"/>
                  <a:pt x="161" y="418"/>
                  <a:pt x="141" y="421"/>
                </a:cubicBezTo>
                <a:cubicBezTo>
                  <a:pt x="128" y="424"/>
                  <a:pt x="108" y="438"/>
                  <a:pt x="102" y="451"/>
                </a:cubicBezTo>
                <a:cubicBezTo>
                  <a:pt x="99" y="457"/>
                  <a:pt x="108" y="460"/>
                  <a:pt x="108" y="460"/>
                </a:cubicBezTo>
                <a:cubicBezTo>
                  <a:pt x="108" y="466"/>
                  <a:pt x="85" y="454"/>
                  <a:pt x="84" y="502"/>
                </a:cubicBezTo>
                <a:cubicBezTo>
                  <a:pt x="83" y="523"/>
                  <a:pt x="95" y="563"/>
                  <a:pt x="102" y="586"/>
                </a:cubicBezTo>
                <a:cubicBezTo>
                  <a:pt x="109" y="609"/>
                  <a:pt x="126" y="616"/>
                  <a:pt x="126" y="643"/>
                </a:cubicBezTo>
                <a:cubicBezTo>
                  <a:pt x="126" y="670"/>
                  <a:pt x="107" y="729"/>
                  <a:pt x="102" y="751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92" name="Text Box 40">
            <a:extLst>
              <a:ext uri="{FF2B5EF4-FFF2-40B4-BE49-F238E27FC236}">
                <a16:creationId xmlns:a16="http://schemas.microsoft.com/office/drawing/2014/main" id="{1E814977-A5D1-4715-9DEC-91CE8AE0DA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4157663"/>
            <a:ext cx="428625" cy="644525"/>
          </a:xfrm>
          <a:prstGeom prst="rect">
            <a:avLst/>
          </a:prstGeom>
          <a:noFill/>
          <a:ln>
            <a:noFill/>
          </a:ln>
          <a:effectLst/>
        </p:spPr>
        <p:txBody>
          <a:bodyPr vert="eaVert" wrap="none" anchor="ctr">
            <a:spAutoFit/>
          </a:bodyPr>
          <a:lstStyle/>
          <a:p>
            <a:pPr algn="ctr" eaLnBrk="1" hangingPunct="1">
              <a:defRPr/>
            </a:pPr>
            <a:r>
              <a:rPr lang="zh-CN" altLang="en-US" sz="1600" b="1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湘   江</a:t>
            </a:r>
          </a:p>
        </p:txBody>
      </p:sp>
      <p:sp>
        <p:nvSpPr>
          <p:cNvPr id="45083" name="未知">
            <a:extLst>
              <a:ext uri="{FF2B5EF4-FFF2-40B4-BE49-F238E27FC236}">
                <a16:creationId xmlns:a16="http://schemas.microsoft.com/office/drawing/2014/main" id="{5752D439-FADD-4308-875E-D6DB75CF646F}"/>
              </a:ext>
            </a:extLst>
          </p:cNvPr>
          <p:cNvSpPr>
            <a:spLocks/>
          </p:cNvSpPr>
          <p:nvPr/>
        </p:nvSpPr>
        <p:spPr bwMode="auto">
          <a:xfrm>
            <a:off x="8459788" y="4797425"/>
            <a:ext cx="346075" cy="376238"/>
          </a:xfrm>
          <a:custGeom>
            <a:avLst/>
            <a:gdLst>
              <a:gd name="T0" fmla="*/ 0 w 218"/>
              <a:gd name="T1" fmla="*/ 361950 h 237"/>
              <a:gd name="T2" fmla="*/ 47625 w 218"/>
              <a:gd name="T3" fmla="*/ 209550 h 237"/>
              <a:gd name="T4" fmla="*/ 128588 w 218"/>
              <a:gd name="T5" fmla="*/ 95250 h 237"/>
              <a:gd name="T6" fmla="*/ 185738 w 218"/>
              <a:gd name="T7" fmla="*/ 38100 h 237"/>
              <a:gd name="T8" fmla="*/ 228600 w 218"/>
              <a:gd name="T9" fmla="*/ 0 h 237"/>
              <a:gd name="T10" fmla="*/ 276225 w 218"/>
              <a:gd name="T11" fmla="*/ 28575 h 237"/>
              <a:gd name="T12" fmla="*/ 342900 w 218"/>
              <a:gd name="T13" fmla="*/ 42863 h 237"/>
              <a:gd name="T14" fmla="*/ 342900 w 218"/>
              <a:gd name="T15" fmla="*/ 376238 h 237"/>
              <a:gd name="T16" fmla="*/ 38100 w 218"/>
              <a:gd name="T17" fmla="*/ 376238 h 23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18" h="237">
                <a:moveTo>
                  <a:pt x="0" y="228"/>
                </a:moveTo>
                <a:cubicBezTo>
                  <a:pt x="8" y="196"/>
                  <a:pt x="15" y="162"/>
                  <a:pt x="30" y="132"/>
                </a:cubicBezTo>
                <a:cubicBezTo>
                  <a:pt x="41" y="110"/>
                  <a:pt x="67" y="79"/>
                  <a:pt x="81" y="60"/>
                </a:cubicBezTo>
                <a:cubicBezTo>
                  <a:pt x="92" y="46"/>
                  <a:pt x="99" y="30"/>
                  <a:pt x="117" y="24"/>
                </a:cubicBezTo>
                <a:cubicBezTo>
                  <a:pt x="128" y="16"/>
                  <a:pt x="133" y="7"/>
                  <a:pt x="144" y="0"/>
                </a:cubicBezTo>
                <a:cubicBezTo>
                  <a:pt x="168" y="5"/>
                  <a:pt x="156" y="16"/>
                  <a:pt x="174" y="18"/>
                </a:cubicBezTo>
                <a:cubicBezTo>
                  <a:pt x="218" y="23"/>
                  <a:pt x="216" y="7"/>
                  <a:pt x="216" y="27"/>
                </a:cubicBezTo>
                <a:lnTo>
                  <a:pt x="216" y="237"/>
                </a:lnTo>
                <a:lnTo>
                  <a:pt x="24" y="237"/>
                </a:lnTo>
              </a:path>
            </a:pathLst>
          </a:custGeom>
          <a:solidFill>
            <a:schemeClr val="tx1"/>
          </a:solidFill>
          <a:ln w="9525" cmpd="sng">
            <a:solidFill>
              <a:schemeClr val="folHlink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94" name="未知">
            <a:extLst>
              <a:ext uri="{FF2B5EF4-FFF2-40B4-BE49-F238E27FC236}">
                <a16:creationId xmlns:a16="http://schemas.microsoft.com/office/drawing/2014/main" id="{B99CB1CB-B036-4F9C-AA3D-B2B7CF85D35E}"/>
              </a:ext>
            </a:extLst>
          </p:cNvPr>
          <p:cNvSpPr>
            <a:spLocks/>
          </p:cNvSpPr>
          <p:nvPr/>
        </p:nvSpPr>
        <p:spPr bwMode="auto">
          <a:xfrm>
            <a:off x="2209800" y="1954213"/>
            <a:ext cx="1143000" cy="2552700"/>
          </a:xfrm>
          <a:custGeom>
            <a:avLst/>
            <a:gdLst>
              <a:gd name="T0" fmla="*/ 177800 w 720"/>
              <a:gd name="T1" fmla="*/ 0 h 1608"/>
              <a:gd name="T2" fmla="*/ 95250 w 720"/>
              <a:gd name="T3" fmla="*/ 201613 h 1608"/>
              <a:gd name="T4" fmla="*/ 195263 w 720"/>
              <a:gd name="T5" fmla="*/ 217488 h 1608"/>
              <a:gd name="T6" fmla="*/ 246063 w 720"/>
              <a:gd name="T7" fmla="*/ 250825 h 1608"/>
              <a:gd name="T8" fmla="*/ 296863 w 720"/>
              <a:gd name="T9" fmla="*/ 352425 h 1608"/>
              <a:gd name="T10" fmla="*/ 396875 w 720"/>
              <a:gd name="T11" fmla="*/ 420688 h 1608"/>
              <a:gd name="T12" fmla="*/ 447675 w 720"/>
              <a:gd name="T13" fmla="*/ 454025 h 1608"/>
              <a:gd name="T14" fmla="*/ 463550 w 720"/>
              <a:gd name="T15" fmla="*/ 638175 h 1608"/>
              <a:gd name="T16" fmla="*/ 531813 w 720"/>
              <a:gd name="T17" fmla="*/ 655638 h 1608"/>
              <a:gd name="T18" fmla="*/ 582613 w 720"/>
              <a:gd name="T19" fmla="*/ 704850 h 1608"/>
              <a:gd name="T20" fmla="*/ 666750 w 720"/>
              <a:gd name="T21" fmla="*/ 908050 h 1608"/>
              <a:gd name="T22" fmla="*/ 682625 w 720"/>
              <a:gd name="T23" fmla="*/ 957263 h 1608"/>
              <a:gd name="T24" fmla="*/ 715963 w 720"/>
              <a:gd name="T25" fmla="*/ 1008063 h 1608"/>
              <a:gd name="T26" fmla="*/ 700088 w 720"/>
              <a:gd name="T27" fmla="*/ 1125538 h 1608"/>
              <a:gd name="T28" fmla="*/ 766763 w 720"/>
              <a:gd name="T29" fmla="*/ 1193800 h 1608"/>
              <a:gd name="T30" fmla="*/ 835025 w 720"/>
              <a:gd name="T31" fmla="*/ 1293813 h 1608"/>
              <a:gd name="T32" fmla="*/ 868363 w 720"/>
              <a:gd name="T33" fmla="*/ 1343025 h 1608"/>
              <a:gd name="T34" fmla="*/ 850900 w 720"/>
              <a:gd name="T35" fmla="*/ 1630363 h 1608"/>
              <a:gd name="T36" fmla="*/ 985838 w 720"/>
              <a:gd name="T37" fmla="*/ 2000250 h 1608"/>
              <a:gd name="T38" fmla="*/ 1052513 w 720"/>
              <a:gd name="T39" fmla="*/ 2319338 h 1608"/>
              <a:gd name="T40" fmla="*/ 996950 w 720"/>
              <a:gd name="T41" fmla="*/ 2552700 h 1608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720" h="1608">
                <a:moveTo>
                  <a:pt x="112" y="0"/>
                </a:moveTo>
                <a:cubicBezTo>
                  <a:pt x="57" y="18"/>
                  <a:pt x="0" y="41"/>
                  <a:pt x="60" y="127"/>
                </a:cubicBezTo>
                <a:cubicBezTo>
                  <a:pt x="73" y="145"/>
                  <a:pt x="102" y="134"/>
                  <a:pt x="123" y="137"/>
                </a:cubicBezTo>
                <a:cubicBezTo>
                  <a:pt x="134" y="144"/>
                  <a:pt x="148" y="148"/>
                  <a:pt x="155" y="158"/>
                </a:cubicBezTo>
                <a:cubicBezTo>
                  <a:pt x="199" y="214"/>
                  <a:pt x="125" y="168"/>
                  <a:pt x="187" y="222"/>
                </a:cubicBezTo>
                <a:cubicBezTo>
                  <a:pt x="206" y="239"/>
                  <a:pt x="229" y="250"/>
                  <a:pt x="250" y="265"/>
                </a:cubicBezTo>
                <a:cubicBezTo>
                  <a:pt x="261" y="271"/>
                  <a:pt x="282" y="286"/>
                  <a:pt x="282" y="286"/>
                </a:cubicBezTo>
                <a:cubicBezTo>
                  <a:pt x="286" y="325"/>
                  <a:pt x="277" y="366"/>
                  <a:pt x="292" y="402"/>
                </a:cubicBezTo>
                <a:cubicBezTo>
                  <a:pt x="298" y="415"/>
                  <a:pt x="322" y="405"/>
                  <a:pt x="335" y="413"/>
                </a:cubicBezTo>
                <a:cubicBezTo>
                  <a:pt x="347" y="420"/>
                  <a:pt x="356" y="434"/>
                  <a:pt x="367" y="444"/>
                </a:cubicBezTo>
                <a:cubicBezTo>
                  <a:pt x="383" y="492"/>
                  <a:pt x="392" y="529"/>
                  <a:pt x="420" y="572"/>
                </a:cubicBezTo>
                <a:cubicBezTo>
                  <a:pt x="423" y="582"/>
                  <a:pt x="425" y="593"/>
                  <a:pt x="430" y="603"/>
                </a:cubicBezTo>
                <a:cubicBezTo>
                  <a:pt x="436" y="615"/>
                  <a:pt x="450" y="622"/>
                  <a:pt x="451" y="635"/>
                </a:cubicBezTo>
                <a:cubicBezTo>
                  <a:pt x="454" y="660"/>
                  <a:pt x="445" y="685"/>
                  <a:pt x="441" y="709"/>
                </a:cubicBezTo>
                <a:cubicBezTo>
                  <a:pt x="468" y="791"/>
                  <a:pt x="428" y="696"/>
                  <a:pt x="483" y="752"/>
                </a:cubicBezTo>
                <a:cubicBezTo>
                  <a:pt x="501" y="769"/>
                  <a:pt x="511" y="794"/>
                  <a:pt x="526" y="815"/>
                </a:cubicBezTo>
                <a:cubicBezTo>
                  <a:pt x="532" y="825"/>
                  <a:pt x="547" y="846"/>
                  <a:pt x="547" y="846"/>
                </a:cubicBezTo>
                <a:cubicBezTo>
                  <a:pt x="565" y="906"/>
                  <a:pt x="557" y="967"/>
                  <a:pt x="536" y="1027"/>
                </a:cubicBezTo>
                <a:cubicBezTo>
                  <a:pt x="554" y="1098"/>
                  <a:pt x="568" y="1209"/>
                  <a:pt x="621" y="1260"/>
                </a:cubicBezTo>
                <a:cubicBezTo>
                  <a:pt x="720" y="1109"/>
                  <a:pt x="675" y="1306"/>
                  <a:pt x="663" y="1461"/>
                </a:cubicBezTo>
                <a:cubicBezTo>
                  <a:pt x="661" y="1501"/>
                  <a:pt x="628" y="1567"/>
                  <a:pt x="628" y="1608"/>
                </a:cubicBezTo>
              </a:path>
            </a:pathLst>
          </a:custGeom>
          <a:noFill/>
          <a:ln w="28575" cap="sq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3595" name="Text Box 43">
            <a:extLst>
              <a:ext uri="{FF2B5EF4-FFF2-40B4-BE49-F238E27FC236}">
                <a16:creationId xmlns:a16="http://schemas.microsoft.com/office/drawing/2014/main" id="{D2FC9135-FC7A-4C8B-82D0-ACF05A034FA6}"/>
              </a:ext>
            </a:extLst>
          </p:cNvPr>
          <p:cNvSpPr txBox="1">
            <a:spLocks noChangeArrowheads="1"/>
          </p:cNvSpPr>
          <p:nvPr/>
        </p:nvSpPr>
        <p:spPr bwMode="auto">
          <a:xfrm rot="20570934">
            <a:off x="2971800" y="2705100"/>
            <a:ext cx="533400" cy="825500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zh-CN" altLang="en-US" sz="16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雅砻    </a:t>
            </a:r>
            <a:r>
              <a:rPr lang="zh-CN" altLang="en-US" sz="16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hlinkClick r:id="rId3" action="ppaction://hlinksldjump"/>
              </a:rPr>
              <a:t>江</a:t>
            </a:r>
            <a:endParaRPr lang="zh-CN" altLang="en-US" sz="1600" b="1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45086" name="Text Box 44">
            <a:extLst>
              <a:ext uri="{FF2B5EF4-FFF2-40B4-BE49-F238E27FC236}">
                <a16:creationId xmlns:a16="http://schemas.microsoft.com/office/drawing/2014/main" id="{712E9749-CD09-40A5-87A4-AFD07A9784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300663"/>
            <a:ext cx="7848600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Times New Roman" panose="02020603050405020304" pitchFamily="18" charset="0"/>
              </a:rPr>
              <a:t>读图：按从上游到下游的左右顺序，找出长江的主要的支流</a:t>
            </a:r>
            <a:r>
              <a:rPr lang="zh-CN" altLang="en-US" sz="2400">
                <a:latin typeface="Times New Roman" panose="02020603050405020304" pitchFamily="18" charset="0"/>
              </a:rPr>
              <a:t>：</a:t>
            </a:r>
            <a:r>
              <a:rPr lang="zh-CN" altLang="en-US" sz="2400" b="1">
                <a:latin typeface="Times New Roman" panose="02020603050405020304" pitchFamily="18" charset="0"/>
              </a:rPr>
              <a:t>雅</a:t>
            </a:r>
            <a:r>
              <a:rPr lang="zh-CN" altLang="en-US" sz="2400" b="1">
                <a:latin typeface="宋体" panose="02010600030101010101" pitchFamily="2" charset="-122"/>
              </a:rPr>
              <a:t>砻江、岷江、嘉陵江、乌江、湘江、汉江和赣江，太湖、巢湖等。</a:t>
            </a:r>
          </a:p>
        </p:txBody>
      </p:sp>
      <p:grpSp>
        <p:nvGrpSpPr>
          <p:cNvPr id="45087" name="Group 45">
            <a:extLst>
              <a:ext uri="{FF2B5EF4-FFF2-40B4-BE49-F238E27FC236}">
                <a16:creationId xmlns:a16="http://schemas.microsoft.com/office/drawing/2014/main" id="{B58E78B3-96F1-4C25-A2EF-6E6501DBFA03}"/>
              </a:ext>
            </a:extLst>
          </p:cNvPr>
          <p:cNvGrpSpPr>
            <a:grpSpLocks/>
          </p:cNvGrpSpPr>
          <p:nvPr/>
        </p:nvGrpSpPr>
        <p:grpSpPr bwMode="auto">
          <a:xfrm>
            <a:off x="6877050" y="3068638"/>
            <a:ext cx="609600" cy="411162"/>
            <a:chOff x="0" y="0"/>
            <a:chExt cx="384" cy="259"/>
          </a:xfrm>
        </p:grpSpPr>
        <p:sp>
          <p:nvSpPr>
            <p:cNvPr id="45103" name="Oval 46">
              <a:extLst>
                <a:ext uri="{FF2B5EF4-FFF2-40B4-BE49-F238E27FC236}">
                  <a16:creationId xmlns:a16="http://schemas.microsoft.com/office/drawing/2014/main" id="{738C39D8-8441-48BD-8EC6-4C6333E346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211"/>
              <a:ext cx="48" cy="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3599" name="Text Box 47">
              <a:extLst>
                <a:ext uri="{FF2B5EF4-FFF2-40B4-BE49-F238E27FC236}">
                  <a16:creationId xmlns:a16="http://schemas.microsoft.com/office/drawing/2014/main" id="{680646F1-7EAF-41FC-929C-10C0F97427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384" cy="1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sz="1600" b="1">
                  <a:solidFill>
                    <a:srgbClr val="FF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湖口</a:t>
              </a:r>
            </a:p>
          </p:txBody>
        </p:sp>
      </p:grpSp>
      <p:grpSp>
        <p:nvGrpSpPr>
          <p:cNvPr id="23600" name="Group 48">
            <a:extLst>
              <a:ext uri="{FF2B5EF4-FFF2-40B4-BE49-F238E27FC236}">
                <a16:creationId xmlns:a16="http://schemas.microsoft.com/office/drawing/2014/main" id="{E864CB91-0F1F-4A62-A02C-A43AEDE507AF}"/>
              </a:ext>
            </a:extLst>
          </p:cNvPr>
          <p:cNvGrpSpPr>
            <a:grpSpLocks/>
          </p:cNvGrpSpPr>
          <p:nvPr/>
        </p:nvGrpSpPr>
        <p:grpSpPr bwMode="auto">
          <a:xfrm>
            <a:off x="6337300" y="2889250"/>
            <a:ext cx="720725" cy="381000"/>
            <a:chOff x="0" y="0"/>
            <a:chExt cx="406" cy="240"/>
          </a:xfrm>
        </p:grpSpPr>
        <p:sp>
          <p:nvSpPr>
            <p:cNvPr id="23601" name="Oval 49">
              <a:extLst>
                <a:ext uri="{FF2B5EF4-FFF2-40B4-BE49-F238E27FC236}">
                  <a16:creationId xmlns:a16="http://schemas.microsoft.com/office/drawing/2014/main" id="{0B64534E-0F40-499B-A56A-25D67879C1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192"/>
              <a:ext cx="48" cy="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defRPr/>
              </a:pPr>
              <a:endParaRPr lang="zh-CN" altLang="en-US" sz="16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</a:endParaRPr>
            </a:p>
          </p:txBody>
        </p:sp>
        <p:sp>
          <p:nvSpPr>
            <p:cNvPr id="23602" name="Text Box 50">
              <a:extLst>
                <a:ext uri="{FF2B5EF4-FFF2-40B4-BE49-F238E27FC236}">
                  <a16:creationId xmlns:a16="http://schemas.microsoft.com/office/drawing/2014/main" id="{531A2819-0FA7-441E-B892-CA7B724EAD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406" cy="21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sz="1600" b="1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武 汉</a:t>
              </a:r>
            </a:p>
          </p:txBody>
        </p:sp>
      </p:grpSp>
      <p:grpSp>
        <p:nvGrpSpPr>
          <p:cNvPr id="23603" name="Group 51">
            <a:extLst>
              <a:ext uri="{FF2B5EF4-FFF2-40B4-BE49-F238E27FC236}">
                <a16:creationId xmlns:a16="http://schemas.microsoft.com/office/drawing/2014/main" id="{115B1F79-9416-4716-B702-F5CB2BAE2D99}"/>
              </a:ext>
            </a:extLst>
          </p:cNvPr>
          <p:cNvGrpSpPr>
            <a:grpSpLocks/>
          </p:cNvGrpSpPr>
          <p:nvPr/>
        </p:nvGrpSpPr>
        <p:grpSpPr bwMode="auto">
          <a:xfrm>
            <a:off x="7164388" y="2492375"/>
            <a:ext cx="515937" cy="320675"/>
            <a:chOff x="0" y="0"/>
            <a:chExt cx="325" cy="202"/>
          </a:xfrm>
        </p:grpSpPr>
        <p:sp>
          <p:nvSpPr>
            <p:cNvPr id="45098" name="未知">
              <a:extLst>
                <a:ext uri="{FF2B5EF4-FFF2-40B4-BE49-F238E27FC236}">
                  <a16:creationId xmlns:a16="http://schemas.microsoft.com/office/drawing/2014/main" id="{C8D1C1B6-70E8-422D-B14C-92E0D8B28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" y="144"/>
              <a:ext cx="123" cy="57"/>
            </a:xfrm>
            <a:custGeom>
              <a:avLst/>
              <a:gdLst>
                <a:gd name="T0" fmla="*/ 22 w 123"/>
                <a:gd name="T1" fmla="*/ 2 h 57"/>
                <a:gd name="T2" fmla="*/ 4 w 123"/>
                <a:gd name="T3" fmla="*/ 10 h 57"/>
                <a:gd name="T4" fmla="*/ 5 w 123"/>
                <a:gd name="T5" fmla="*/ 32 h 57"/>
                <a:gd name="T6" fmla="*/ 34 w 123"/>
                <a:gd name="T7" fmla="*/ 50 h 57"/>
                <a:gd name="T8" fmla="*/ 74 w 123"/>
                <a:gd name="T9" fmla="*/ 56 h 57"/>
                <a:gd name="T10" fmla="*/ 97 w 123"/>
                <a:gd name="T11" fmla="*/ 50 h 57"/>
                <a:gd name="T12" fmla="*/ 115 w 123"/>
                <a:gd name="T13" fmla="*/ 32 h 57"/>
                <a:gd name="T14" fmla="*/ 121 w 123"/>
                <a:gd name="T15" fmla="*/ 16 h 57"/>
                <a:gd name="T16" fmla="*/ 101 w 123"/>
                <a:gd name="T17" fmla="*/ 7 h 57"/>
                <a:gd name="T18" fmla="*/ 74 w 123"/>
                <a:gd name="T19" fmla="*/ 15 h 57"/>
                <a:gd name="T20" fmla="*/ 56 w 123"/>
                <a:gd name="T21" fmla="*/ 20 h 57"/>
                <a:gd name="T22" fmla="*/ 41 w 123"/>
                <a:gd name="T23" fmla="*/ 16 h 57"/>
                <a:gd name="T24" fmla="*/ 22 w 123"/>
                <a:gd name="T25" fmla="*/ 2 h 57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" h="57">
                  <a:moveTo>
                    <a:pt x="22" y="2"/>
                  </a:moveTo>
                  <a:cubicBezTo>
                    <a:pt x="17" y="0"/>
                    <a:pt x="7" y="5"/>
                    <a:pt x="4" y="10"/>
                  </a:cubicBezTo>
                  <a:cubicBezTo>
                    <a:pt x="1" y="15"/>
                    <a:pt x="0" y="25"/>
                    <a:pt x="5" y="32"/>
                  </a:cubicBezTo>
                  <a:cubicBezTo>
                    <a:pt x="10" y="39"/>
                    <a:pt x="23" y="46"/>
                    <a:pt x="34" y="50"/>
                  </a:cubicBezTo>
                  <a:cubicBezTo>
                    <a:pt x="39" y="52"/>
                    <a:pt x="65" y="57"/>
                    <a:pt x="74" y="56"/>
                  </a:cubicBezTo>
                  <a:cubicBezTo>
                    <a:pt x="84" y="56"/>
                    <a:pt x="90" y="54"/>
                    <a:pt x="97" y="50"/>
                  </a:cubicBezTo>
                  <a:cubicBezTo>
                    <a:pt x="104" y="46"/>
                    <a:pt x="111" y="38"/>
                    <a:pt x="115" y="32"/>
                  </a:cubicBezTo>
                  <a:cubicBezTo>
                    <a:pt x="119" y="26"/>
                    <a:pt x="123" y="20"/>
                    <a:pt x="121" y="16"/>
                  </a:cubicBezTo>
                  <a:cubicBezTo>
                    <a:pt x="119" y="12"/>
                    <a:pt x="109" y="7"/>
                    <a:pt x="101" y="7"/>
                  </a:cubicBezTo>
                  <a:cubicBezTo>
                    <a:pt x="93" y="7"/>
                    <a:pt x="81" y="13"/>
                    <a:pt x="74" y="15"/>
                  </a:cubicBezTo>
                  <a:cubicBezTo>
                    <a:pt x="67" y="17"/>
                    <a:pt x="61" y="20"/>
                    <a:pt x="56" y="20"/>
                  </a:cubicBezTo>
                  <a:cubicBezTo>
                    <a:pt x="51" y="20"/>
                    <a:pt x="47" y="19"/>
                    <a:pt x="41" y="16"/>
                  </a:cubicBezTo>
                  <a:cubicBezTo>
                    <a:pt x="35" y="13"/>
                    <a:pt x="25" y="3"/>
                    <a:pt x="22" y="2"/>
                  </a:cubicBezTo>
                  <a:close/>
                </a:path>
              </a:pathLst>
            </a:custGeom>
            <a:solidFill>
              <a:srgbClr val="0000FF"/>
            </a:solidFill>
            <a:ln w="12700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605" name="Text Box 53">
              <a:extLst>
                <a:ext uri="{FF2B5EF4-FFF2-40B4-BE49-F238E27FC236}">
                  <a16:creationId xmlns:a16="http://schemas.microsoft.com/office/drawing/2014/main" id="{45512F84-2233-415A-B58A-32D6347D5E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258" cy="1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sz="1600" b="1">
                  <a:solidFill>
                    <a:schemeClr val="bg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巢湖</a:t>
              </a:r>
            </a:p>
          </p:txBody>
        </p:sp>
        <p:sp>
          <p:nvSpPr>
            <p:cNvPr id="45100" name="未知">
              <a:extLst>
                <a:ext uri="{FF2B5EF4-FFF2-40B4-BE49-F238E27FC236}">
                  <a16:creationId xmlns:a16="http://schemas.microsoft.com/office/drawing/2014/main" id="{C0FD3865-A94B-4C1A-91EB-1463D3C33509}"/>
                </a:ext>
              </a:extLst>
            </p:cNvPr>
            <p:cNvSpPr>
              <a:spLocks/>
            </p:cNvSpPr>
            <p:nvPr/>
          </p:nvSpPr>
          <p:spPr bwMode="auto">
            <a:xfrm>
              <a:off x="2" y="164"/>
              <a:ext cx="323" cy="38"/>
            </a:xfrm>
            <a:custGeom>
              <a:avLst/>
              <a:gdLst>
                <a:gd name="T0" fmla="*/ 323 w 323"/>
                <a:gd name="T1" fmla="*/ 36 h 38"/>
                <a:gd name="T2" fmla="*/ 294 w 323"/>
                <a:gd name="T3" fmla="*/ 26 h 38"/>
                <a:gd name="T4" fmla="*/ 261 w 323"/>
                <a:gd name="T5" fmla="*/ 17 h 38"/>
                <a:gd name="T6" fmla="*/ 225 w 323"/>
                <a:gd name="T7" fmla="*/ 9 h 38"/>
                <a:gd name="T8" fmla="*/ 132 w 323"/>
                <a:gd name="T9" fmla="*/ 0 h 38"/>
                <a:gd name="T10" fmla="*/ 68 w 323"/>
                <a:gd name="T11" fmla="*/ 6 h 38"/>
                <a:gd name="T12" fmla="*/ 35 w 323"/>
                <a:gd name="T13" fmla="*/ 15 h 38"/>
                <a:gd name="T14" fmla="*/ 0 w 323"/>
                <a:gd name="T15" fmla="*/ 38 h 3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23" h="38">
                  <a:moveTo>
                    <a:pt x="323" y="36"/>
                  </a:moveTo>
                  <a:cubicBezTo>
                    <a:pt x="316" y="34"/>
                    <a:pt x="300" y="27"/>
                    <a:pt x="294" y="26"/>
                  </a:cubicBezTo>
                  <a:cubicBezTo>
                    <a:pt x="284" y="21"/>
                    <a:pt x="273" y="19"/>
                    <a:pt x="261" y="17"/>
                  </a:cubicBezTo>
                  <a:cubicBezTo>
                    <a:pt x="255" y="12"/>
                    <a:pt x="233" y="11"/>
                    <a:pt x="225" y="9"/>
                  </a:cubicBezTo>
                  <a:cubicBezTo>
                    <a:pt x="196" y="11"/>
                    <a:pt x="158" y="0"/>
                    <a:pt x="132" y="0"/>
                  </a:cubicBezTo>
                  <a:cubicBezTo>
                    <a:pt x="106" y="0"/>
                    <a:pt x="84" y="4"/>
                    <a:pt x="68" y="6"/>
                  </a:cubicBezTo>
                  <a:cubicBezTo>
                    <a:pt x="52" y="8"/>
                    <a:pt x="46" y="10"/>
                    <a:pt x="35" y="15"/>
                  </a:cubicBezTo>
                  <a:cubicBezTo>
                    <a:pt x="24" y="20"/>
                    <a:pt x="11" y="33"/>
                    <a:pt x="0" y="38"/>
                  </a:cubicBezTo>
                </a:path>
              </a:pathLst>
            </a:custGeom>
            <a:noFill/>
            <a:ln w="6350" cap="sq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23607" name="Group 55">
            <a:extLst>
              <a:ext uri="{FF2B5EF4-FFF2-40B4-BE49-F238E27FC236}">
                <a16:creationId xmlns:a16="http://schemas.microsoft.com/office/drawing/2014/main" id="{C180A9CA-AC53-45AA-AC13-E882317179ED}"/>
              </a:ext>
            </a:extLst>
          </p:cNvPr>
          <p:cNvGrpSpPr>
            <a:grpSpLocks/>
          </p:cNvGrpSpPr>
          <p:nvPr/>
        </p:nvGrpSpPr>
        <p:grpSpPr bwMode="auto">
          <a:xfrm>
            <a:off x="7742238" y="2709863"/>
            <a:ext cx="623887" cy="458787"/>
            <a:chOff x="0" y="0"/>
            <a:chExt cx="393" cy="289"/>
          </a:xfrm>
        </p:grpSpPr>
        <p:grpSp>
          <p:nvGrpSpPr>
            <p:cNvPr id="45094" name="Group 56">
              <a:extLst>
                <a:ext uri="{FF2B5EF4-FFF2-40B4-BE49-F238E27FC236}">
                  <a16:creationId xmlns:a16="http://schemas.microsoft.com/office/drawing/2014/main" id="{17E5B6D7-5130-48CF-A1FA-CD1C418CF1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5" y="17"/>
              <a:ext cx="258" cy="272"/>
              <a:chOff x="0" y="0"/>
              <a:chExt cx="258" cy="272"/>
            </a:xfrm>
          </p:grpSpPr>
          <p:sp>
            <p:nvSpPr>
              <p:cNvPr id="45096" name="未知">
                <a:extLst>
                  <a:ext uri="{FF2B5EF4-FFF2-40B4-BE49-F238E27FC236}">
                    <a16:creationId xmlns:a16="http://schemas.microsoft.com/office/drawing/2014/main" id="{25F84105-D560-441A-AEF8-D6EA22FE18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" y="0"/>
                <a:ext cx="131" cy="142"/>
              </a:xfrm>
              <a:custGeom>
                <a:avLst/>
                <a:gdLst>
                  <a:gd name="T0" fmla="*/ 6 w 131"/>
                  <a:gd name="T1" fmla="*/ 25 h 142"/>
                  <a:gd name="T2" fmla="*/ 0 w 131"/>
                  <a:gd name="T3" fmla="*/ 78 h 142"/>
                  <a:gd name="T4" fmla="*/ 21 w 131"/>
                  <a:gd name="T5" fmla="*/ 109 h 142"/>
                  <a:gd name="T6" fmla="*/ 41 w 131"/>
                  <a:gd name="T7" fmla="*/ 120 h 142"/>
                  <a:gd name="T8" fmla="*/ 45 w 131"/>
                  <a:gd name="T9" fmla="*/ 129 h 142"/>
                  <a:gd name="T10" fmla="*/ 86 w 131"/>
                  <a:gd name="T11" fmla="*/ 133 h 142"/>
                  <a:gd name="T12" fmla="*/ 111 w 131"/>
                  <a:gd name="T13" fmla="*/ 115 h 142"/>
                  <a:gd name="T14" fmla="*/ 131 w 131"/>
                  <a:gd name="T15" fmla="*/ 94 h 142"/>
                  <a:gd name="T16" fmla="*/ 114 w 131"/>
                  <a:gd name="T17" fmla="*/ 99 h 142"/>
                  <a:gd name="T18" fmla="*/ 99 w 131"/>
                  <a:gd name="T19" fmla="*/ 96 h 142"/>
                  <a:gd name="T20" fmla="*/ 117 w 131"/>
                  <a:gd name="T21" fmla="*/ 79 h 142"/>
                  <a:gd name="T22" fmla="*/ 105 w 131"/>
                  <a:gd name="T23" fmla="*/ 76 h 142"/>
                  <a:gd name="T24" fmla="*/ 96 w 131"/>
                  <a:gd name="T25" fmla="*/ 55 h 142"/>
                  <a:gd name="T26" fmla="*/ 90 w 131"/>
                  <a:gd name="T27" fmla="*/ 49 h 142"/>
                  <a:gd name="T28" fmla="*/ 60 w 131"/>
                  <a:gd name="T29" fmla="*/ 34 h 142"/>
                  <a:gd name="T30" fmla="*/ 30 w 131"/>
                  <a:gd name="T31" fmla="*/ 3 h 142"/>
                  <a:gd name="T32" fmla="*/ 30 w 131"/>
                  <a:gd name="T33" fmla="*/ 24 h 142"/>
                  <a:gd name="T34" fmla="*/ 6 w 131"/>
                  <a:gd name="T35" fmla="*/ 25 h 142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31" h="142">
                    <a:moveTo>
                      <a:pt x="6" y="25"/>
                    </a:moveTo>
                    <a:cubicBezTo>
                      <a:pt x="0" y="39"/>
                      <a:pt x="1" y="56"/>
                      <a:pt x="0" y="78"/>
                    </a:cubicBezTo>
                    <a:cubicBezTo>
                      <a:pt x="3" y="89"/>
                      <a:pt x="15" y="103"/>
                      <a:pt x="21" y="109"/>
                    </a:cubicBezTo>
                    <a:cubicBezTo>
                      <a:pt x="28" y="116"/>
                      <a:pt x="37" y="117"/>
                      <a:pt x="41" y="120"/>
                    </a:cubicBezTo>
                    <a:cubicBezTo>
                      <a:pt x="55" y="133"/>
                      <a:pt x="14" y="102"/>
                      <a:pt x="45" y="129"/>
                    </a:cubicBezTo>
                    <a:cubicBezTo>
                      <a:pt x="57" y="142"/>
                      <a:pt x="80" y="125"/>
                      <a:pt x="86" y="133"/>
                    </a:cubicBezTo>
                    <a:cubicBezTo>
                      <a:pt x="95" y="131"/>
                      <a:pt x="104" y="121"/>
                      <a:pt x="111" y="115"/>
                    </a:cubicBezTo>
                    <a:cubicBezTo>
                      <a:pt x="118" y="109"/>
                      <a:pt x="131" y="97"/>
                      <a:pt x="131" y="94"/>
                    </a:cubicBezTo>
                    <a:cubicBezTo>
                      <a:pt x="131" y="91"/>
                      <a:pt x="119" y="99"/>
                      <a:pt x="114" y="99"/>
                    </a:cubicBezTo>
                    <a:cubicBezTo>
                      <a:pt x="109" y="99"/>
                      <a:pt x="99" y="99"/>
                      <a:pt x="99" y="96"/>
                    </a:cubicBezTo>
                    <a:cubicBezTo>
                      <a:pt x="99" y="93"/>
                      <a:pt x="116" y="82"/>
                      <a:pt x="117" y="79"/>
                    </a:cubicBezTo>
                    <a:cubicBezTo>
                      <a:pt x="118" y="76"/>
                      <a:pt x="108" y="80"/>
                      <a:pt x="105" y="76"/>
                    </a:cubicBezTo>
                    <a:cubicBezTo>
                      <a:pt x="102" y="72"/>
                      <a:pt x="98" y="59"/>
                      <a:pt x="96" y="55"/>
                    </a:cubicBezTo>
                    <a:cubicBezTo>
                      <a:pt x="94" y="51"/>
                      <a:pt x="96" y="52"/>
                      <a:pt x="90" y="49"/>
                    </a:cubicBezTo>
                    <a:cubicBezTo>
                      <a:pt x="84" y="46"/>
                      <a:pt x="70" y="42"/>
                      <a:pt x="60" y="34"/>
                    </a:cubicBezTo>
                    <a:cubicBezTo>
                      <a:pt x="50" y="26"/>
                      <a:pt x="35" y="5"/>
                      <a:pt x="30" y="3"/>
                    </a:cubicBezTo>
                    <a:cubicBezTo>
                      <a:pt x="23" y="0"/>
                      <a:pt x="32" y="18"/>
                      <a:pt x="30" y="24"/>
                    </a:cubicBezTo>
                    <a:cubicBezTo>
                      <a:pt x="26" y="28"/>
                      <a:pt x="9" y="22"/>
                      <a:pt x="6" y="25"/>
                    </a:cubicBezTo>
                    <a:close/>
                  </a:path>
                </a:pathLst>
              </a:custGeom>
              <a:solidFill>
                <a:srgbClr val="0000FF"/>
              </a:solidFill>
              <a:ln w="22225" cmpd="sng">
                <a:solidFill>
                  <a:srgbClr val="0000FF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10" name="Text Box 58">
                <a:extLst>
                  <a:ext uri="{FF2B5EF4-FFF2-40B4-BE49-F238E27FC236}">
                    <a16:creationId xmlns:a16="http://schemas.microsoft.com/office/drawing/2014/main" id="{1AA665D7-CB21-47D8-9872-41EA32714E2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0" y="118"/>
                <a:ext cx="258" cy="154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 lIns="0" tIns="0" rIns="0" bIns="0" anchor="ctr">
                <a:spAutoFit/>
              </a:bodyPr>
              <a:lstStyle/>
              <a:p>
                <a:pPr algn="ctr" eaLnBrk="1" hangingPunct="1">
                  <a:defRPr/>
                </a:pPr>
                <a:r>
                  <a:rPr lang="zh-CN" altLang="en-US" sz="1600" b="1">
                    <a:solidFill>
                      <a:schemeClr val="bg2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太湖</a:t>
                </a:r>
              </a:p>
            </p:txBody>
          </p:sp>
        </p:grpSp>
        <p:sp>
          <p:nvSpPr>
            <p:cNvPr id="45095" name="未知">
              <a:extLst>
                <a:ext uri="{FF2B5EF4-FFF2-40B4-BE49-F238E27FC236}">
                  <a16:creationId xmlns:a16="http://schemas.microsoft.com/office/drawing/2014/main" id="{8F6A31DC-4E47-442A-A88D-6A5DC3D7C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82" cy="80"/>
            </a:xfrm>
            <a:custGeom>
              <a:avLst/>
              <a:gdLst>
                <a:gd name="T0" fmla="*/ 0 w 282"/>
                <a:gd name="T1" fmla="*/ 0 h 80"/>
                <a:gd name="T2" fmla="*/ 27 w 282"/>
                <a:gd name="T3" fmla="*/ 9 h 80"/>
                <a:gd name="T4" fmla="*/ 46 w 282"/>
                <a:gd name="T5" fmla="*/ 18 h 80"/>
                <a:gd name="T6" fmla="*/ 72 w 282"/>
                <a:gd name="T7" fmla="*/ 50 h 80"/>
                <a:gd name="T8" fmla="*/ 111 w 282"/>
                <a:gd name="T9" fmla="*/ 71 h 80"/>
                <a:gd name="T10" fmla="*/ 159 w 282"/>
                <a:gd name="T11" fmla="*/ 66 h 80"/>
                <a:gd name="T12" fmla="*/ 172 w 282"/>
                <a:gd name="T13" fmla="*/ 51 h 80"/>
                <a:gd name="T14" fmla="*/ 205 w 282"/>
                <a:gd name="T15" fmla="*/ 53 h 80"/>
                <a:gd name="T16" fmla="*/ 234 w 282"/>
                <a:gd name="T17" fmla="*/ 57 h 80"/>
                <a:gd name="T18" fmla="*/ 273 w 282"/>
                <a:gd name="T19" fmla="*/ 75 h 80"/>
                <a:gd name="T20" fmla="*/ 282 w 282"/>
                <a:gd name="T21" fmla="*/ 80 h 8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82" h="80">
                  <a:moveTo>
                    <a:pt x="0" y="0"/>
                  </a:moveTo>
                  <a:cubicBezTo>
                    <a:pt x="9" y="3"/>
                    <a:pt x="17" y="7"/>
                    <a:pt x="27" y="9"/>
                  </a:cubicBezTo>
                  <a:cubicBezTo>
                    <a:pt x="34" y="12"/>
                    <a:pt x="40" y="13"/>
                    <a:pt x="46" y="18"/>
                  </a:cubicBezTo>
                  <a:cubicBezTo>
                    <a:pt x="53" y="29"/>
                    <a:pt x="59" y="45"/>
                    <a:pt x="72" y="50"/>
                  </a:cubicBezTo>
                  <a:cubicBezTo>
                    <a:pt x="83" y="61"/>
                    <a:pt x="97" y="66"/>
                    <a:pt x="111" y="71"/>
                  </a:cubicBezTo>
                  <a:cubicBezTo>
                    <a:pt x="123" y="70"/>
                    <a:pt x="146" y="71"/>
                    <a:pt x="159" y="66"/>
                  </a:cubicBezTo>
                  <a:cubicBezTo>
                    <a:pt x="163" y="60"/>
                    <a:pt x="166" y="54"/>
                    <a:pt x="172" y="51"/>
                  </a:cubicBezTo>
                  <a:cubicBezTo>
                    <a:pt x="184" y="52"/>
                    <a:pt x="193" y="54"/>
                    <a:pt x="205" y="53"/>
                  </a:cubicBezTo>
                  <a:cubicBezTo>
                    <a:pt x="218" y="54"/>
                    <a:pt x="223" y="55"/>
                    <a:pt x="234" y="57"/>
                  </a:cubicBezTo>
                  <a:cubicBezTo>
                    <a:pt x="245" y="63"/>
                    <a:pt x="261" y="73"/>
                    <a:pt x="273" y="75"/>
                  </a:cubicBezTo>
                  <a:cubicBezTo>
                    <a:pt x="276" y="77"/>
                    <a:pt x="282" y="80"/>
                    <a:pt x="282" y="80"/>
                  </a:cubicBezTo>
                </a:path>
              </a:pathLst>
            </a:custGeom>
            <a:noFill/>
            <a:ln w="12700" cap="sq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45091" name="Group 60">
            <a:extLst>
              <a:ext uri="{FF2B5EF4-FFF2-40B4-BE49-F238E27FC236}">
                <a16:creationId xmlns:a16="http://schemas.microsoft.com/office/drawing/2014/main" id="{1F55C8E4-FBBA-4EC2-A997-94C5C1A53535}"/>
              </a:ext>
            </a:extLst>
          </p:cNvPr>
          <p:cNvGrpSpPr>
            <a:grpSpLocks/>
          </p:cNvGrpSpPr>
          <p:nvPr/>
        </p:nvGrpSpPr>
        <p:grpSpPr bwMode="auto">
          <a:xfrm>
            <a:off x="7308850" y="2133600"/>
            <a:ext cx="715963" cy="503238"/>
            <a:chOff x="0" y="0"/>
            <a:chExt cx="406" cy="317"/>
          </a:xfrm>
        </p:grpSpPr>
        <p:sp>
          <p:nvSpPr>
            <p:cNvPr id="45092" name="Oval 61">
              <a:extLst>
                <a:ext uri="{FF2B5EF4-FFF2-40B4-BE49-F238E27FC236}">
                  <a16:creationId xmlns:a16="http://schemas.microsoft.com/office/drawing/2014/main" id="{445B2E17-9469-4676-86E8-D2379BDF1F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" y="269"/>
              <a:ext cx="48" cy="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3614" name="Text Box 62">
              <a:extLst>
                <a:ext uri="{FF2B5EF4-FFF2-40B4-BE49-F238E27FC236}">
                  <a16:creationId xmlns:a16="http://schemas.microsoft.com/office/drawing/2014/main" id="{9E6F1B9B-D87E-46A8-8FD0-BC29AC5593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406" cy="1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zh-CN" altLang="en-US" sz="1600" b="1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南京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23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" dur="500"/>
                                        <p:tgtEl>
                                          <p:spTgt spid="23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5" dur="500"/>
                                        <p:tgtEl>
                                          <p:spTgt spid="23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3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8" dur="500"/>
                                        <p:tgtEl>
                                          <p:spTgt spid="23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3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3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9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1" dur="500"/>
                                        <p:tgtEl>
                                          <p:spTgt spid="23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3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3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3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3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1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3" dur="500"/>
                                        <p:tgtEl>
                                          <p:spTgt spid="23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23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23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4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6" dur="500"/>
                                        <p:tgtEl>
                                          <p:spTgt spid="23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23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23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7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89" dur="500"/>
                                        <p:tgtEl>
                                          <p:spTgt spid="23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23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23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3" dur="500"/>
                                        <p:tgtEl>
                                          <p:spTgt spid="23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23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62" grpId="0" autoUpdateAnimBg="0"/>
      <p:bldP spid="23567" grpId="0" autoUpdateAnimBg="0"/>
      <p:bldP spid="23571" grpId="0" autoUpdateAnimBg="0"/>
      <p:bldP spid="23582" grpId="0" autoUpdateAnimBg="0"/>
      <p:bldP spid="23587" grpId="0" autoUpdateAnimBg="0"/>
      <p:bldP spid="23592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 descr="6">
            <a:extLst>
              <a:ext uri="{FF2B5EF4-FFF2-40B4-BE49-F238E27FC236}">
                <a16:creationId xmlns:a16="http://schemas.microsoft.com/office/drawing/2014/main" id="{B528E6C2-A1AA-4952-805B-A5192CCD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13" y="1557338"/>
            <a:ext cx="8382000" cy="3903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4579" name="Group 3">
            <a:extLst>
              <a:ext uri="{FF2B5EF4-FFF2-40B4-BE49-F238E27FC236}">
                <a16:creationId xmlns:a16="http://schemas.microsoft.com/office/drawing/2014/main" id="{690E3D95-D1DA-488A-9BCC-D527E8724F0A}"/>
              </a:ext>
            </a:extLst>
          </p:cNvPr>
          <p:cNvGrpSpPr>
            <a:grpSpLocks/>
          </p:cNvGrpSpPr>
          <p:nvPr/>
        </p:nvGrpSpPr>
        <p:grpSpPr bwMode="auto">
          <a:xfrm>
            <a:off x="6561138" y="2092325"/>
            <a:ext cx="1331912" cy="1704975"/>
            <a:chOff x="0" y="0"/>
            <a:chExt cx="839" cy="1074"/>
          </a:xfrm>
        </p:grpSpPr>
        <p:sp>
          <p:nvSpPr>
            <p:cNvPr id="46133" name="未知">
              <a:extLst>
                <a:ext uri="{FF2B5EF4-FFF2-40B4-BE49-F238E27FC236}">
                  <a16:creationId xmlns:a16="http://schemas.microsoft.com/office/drawing/2014/main" id="{9A60C816-57A8-4FB9-B100-AFC92DABB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839" cy="1074"/>
            </a:xfrm>
            <a:custGeom>
              <a:avLst/>
              <a:gdLst>
                <a:gd name="T0" fmla="*/ 175 w 839"/>
                <a:gd name="T1" fmla="*/ 610 h 1074"/>
                <a:gd name="T2" fmla="*/ 189 w 839"/>
                <a:gd name="T3" fmla="*/ 516 h 1074"/>
                <a:gd name="T4" fmla="*/ 65 w 839"/>
                <a:gd name="T5" fmla="*/ 428 h 1074"/>
                <a:gd name="T6" fmla="*/ 5 w 839"/>
                <a:gd name="T7" fmla="*/ 362 h 1074"/>
                <a:gd name="T8" fmla="*/ 62 w 839"/>
                <a:gd name="T9" fmla="*/ 336 h 1074"/>
                <a:gd name="T10" fmla="*/ 83 w 839"/>
                <a:gd name="T11" fmla="*/ 252 h 1074"/>
                <a:gd name="T12" fmla="*/ 121 w 839"/>
                <a:gd name="T13" fmla="*/ 178 h 1074"/>
                <a:gd name="T14" fmla="*/ 223 w 839"/>
                <a:gd name="T15" fmla="*/ 195 h 1074"/>
                <a:gd name="T16" fmla="*/ 301 w 839"/>
                <a:gd name="T17" fmla="*/ 136 h 1074"/>
                <a:gd name="T18" fmla="*/ 284 w 839"/>
                <a:gd name="T19" fmla="*/ 98 h 1074"/>
                <a:gd name="T20" fmla="*/ 229 w 839"/>
                <a:gd name="T21" fmla="*/ 58 h 1074"/>
                <a:gd name="T22" fmla="*/ 201 w 839"/>
                <a:gd name="T23" fmla="*/ 18 h 1074"/>
                <a:gd name="T24" fmla="*/ 233 w 839"/>
                <a:gd name="T25" fmla="*/ 9 h 1074"/>
                <a:gd name="T26" fmla="*/ 295 w 839"/>
                <a:gd name="T27" fmla="*/ 30 h 1074"/>
                <a:gd name="T28" fmla="*/ 341 w 839"/>
                <a:gd name="T29" fmla="*/ 65 h 1074"/>
                <a:gd name="T30" fmla="*/ 397 w 839"/>
                <a:gd name="T31" fmla="*/ 122 h 1074"/>
                <a:gd name="T32" fmla="*/ 512 w 839"/>
                <a:gd name="T33" fmla="*/ 165 h 1074"/>
                <a:gd name="T34" fmla="*/ 553 w 839"/>
                <a:gd name="T35" fmla="*/ 210 h 1074"/>
                <a:gd name="T36" fmla="*/ 547 w 839"/>
                <a:gd name="T37" fmla="*/ 260 h 1074"/>
                <a:gd name="T38" fmla="*/ 620 w 839"/>
                <a:gd name="T39" fmla="*/ 324 h 1074"/>
                <a:gd name="T40" fmla="*/ 610 w 839"/>
                <a:gd name="T41" fmla="*/ 381 h 1074"/>
                <a:gd name="T42" fmla="*/ 665 w 839"/>
                <a:gd name="T43" fmla="*/ 351 h 1074"/>
                <a:gd name="T44" fmla="*/ 745 w 839"/>
                <a:gd name="T45" fmla="*/ 372 h 1074"/>
                <a:gd name="T46" fmla="*/ 709 w 839"/>
                <a:gd name="T47" fmla="*/ 424 h 1074"/>
                <a:gd name="T48" fmla="*/ 643 w 839"/>
                <a:gd name="T49" fmla="*/ 479 h 1074"/>
                <a:gd name="T50" fmla="*/ 662 w 839"/>
                <a:gd name="T51" fmla="*/ 573 h 1074"/>
                <a:gd name="T52" fmla="*/ 703 w 839"/>
                <a:gd name="T53" fmla="*/ 651 h 1074"/>
                <a:gd name="T54" fmla="*/ 763 w 839"/>
                <a:gd name="T55" fmla="*/ 675 h 1074"/>
                <a:gd name="T56" fmla="*/ 830 w 839"/>
                <a:gd name="T57" fmla="*/ 728 h 1074"/>
                <a:gd name="T58" fmla="*/ 806 w 839"/>
                <a:gd name="T59" fmla="*/ 822 h 1074"/>
                <a:gd name="T60" fmla="*/ 794 w 839"/>
                <a:gd name="T61" fmla="*/ 857 h 1074"/>
                <a:gd name="T62" fmla="*/ 739 w 839"/>
                <a:gd name="T63" fmla="*/ 912 h 1074"/>
                <a:gd name="T64" fmla="*/ 728 w 839"/>
                <a:gd name="T65" fmla="*/ 971 h 1074"/>
                <a:gd name="T66" fmla="*/ 695 w 839"/>
                <a:gd name="T67" fmla="*/ 1038 h 1074"/>
                <a:gd name="T68" fmla="*/ 661 w 839"/>
                <a:gd name="T69" fmla="*/ 1056 h 1074"/>
                <a:gd name="T70" fmla="*/ 632 w 839"/>
                <a:gd name="T71" fmla="*/ 1074 h 1074"/>
                <a:gd name="T72" fmla="*/ 545 w 839"/>
                <a:gd name="T73" fmla="*/ 1031 h 1074"/>
                <a:gd name="T74" fmla="*/ 428 w 839"/>
                <a:gd name="T75" fmla="*/ 1020 h 1074"/>
                <a:gd name="T76" fmla="*/ 392 w 839"/>
                <a:gd name="T77" fmla="*/ 1041 h 1074"/>
                <a:gd name="T78" fmla="*/ 391 w 839"/>
                <a:gd name="T79" fmla="*/ 1013 h 1074"/>
                <a:gd name="T80" fmla="*/ 380 w 839"/>
                <a:gd name="T81" fmla="*/ 971 h 1074"/>
                <a:gd name="T82" fmla="*/ 311 w 839"/>
                <a:gd name="T83" fmla="*/ 998 h 1074"/>
                <a:gd name="T84" fmla="*/ 265 w 839"/>
                <a:gd name="T85" fmla="*/ 957 h 1074"/>
                <a:gd name="T86" fmla="*/ 247 w 839"/>
                <a:gd name="T87" fmla="*/ 929 h 1074"/>
                <a:gd name="T88" fmla="*/ 231 w 839"/>
                <a:gd name="T89" fmla="*/ 930 h 1074"/>
                <a:gd name="T90" fmla="*/ 197 w 839"/>
                <a:gd name="T91" fmla="*/ 846 h 1074"/>
                <a:gd name="T92" fmla="*/ 241 w 839"/>
                <a:gd name="T93" fmla="*/ 789 h 1074"/>
                <a:gd name="T94" fmla="*/ 266 w 839"/>
                <a:gd name="T95" fmla="*/ 761 h 1074"/>
                <a:gd name="T96" fmla="*/ 197 w 839"/>
                <a:gd name="T97" fmla="*/ 731 h 1074"/>
                <a:gd name="T98" fmla="*/ 149 w 839"/>
                <a:gd name="T99" fmla="*/ 704 h 107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839" h="1074">
                  <a:moveTo>
                    <a:pt x="113" y="681"/>
                  </a:moveTo>
                  <a:lnTo>
                    <a:pt x="175" y="610"/>
                  </a:lnTo>
                  <a:cubicBezTo>
                    <a:pt x="175" y="610"/>
                    <a:pt x="187" y="562"/>
                    <a:pt x="187" y="562"/>
                  </a:cubicBezTo>
                  <a:cubicBezTo>
                    <a:pt x="188" y="558"/>
                    <a:pt x="189" y="516"/>
                    <a:pt x="189" y="516"/>
                  </a:cubicBezTo>
                  <a:cubicBezTo>
                    <a:pt x="165" y="472"/>
                    <a:pt x="191" y="508"/>
                    <a:pt x="143" y="470"/>
                  </a:cubicBezTo>
                  <a:cubicBezTo>
                    <a:pt x="119" y="446"/>
                    <a:pt x="80" y="443"/>
                    <a:pt x="65" y="428"/>
                  </a:cubicBezTo>
                  <a:cubicBezTo>
                    <a:pt x="76" y="404"/>
                    <a:pt x="75" y="393"/>
                    <a:pt x="43" y="382"/>
                  </a:cubicBezTo>
                  <a:cubicBezTo>
                    <a:pt x="35" y="371"/>
                    <a:pt x="8" y="368"/>
                    <a:pt x="5" y="362"/>
                  </a:cubicBezTo>
                  <a:cubicBezTo>
                    <a:pt x="0" y="354"/>
                    <a:pt x="5" y="336"/>
                    <a:pt x="15" y="332"/>
                  </a:cubicBezTo>
                  <a:cubicBezTo>
                    <a:pt x="21" y="303"/>
                    <a:pt x="31" y="330"/>
                    <a:pt x="62" y="336"/>
                  </a:cubicBezTo>
                  <a:cubicBezTo>
                    <a:pt x="70" y="331"/>
                    <a:pt x="69" y="297"/>
                    <a:pt x="73" y="290"/>
                  </a:cubicBezTo>
                  <a:cubicBezTo>
                    <a:pt x="77" y="276"/>
                    <a:pt x="79" y="259"/>
                    <a:pt x="83" y="252"/>
                  </a:cubicBezTo>
                  <a:cubicBezTo>
                    <a:pt x="89" y="238"/>
                    <a:pt x="92" y="246"/>
                    <a:pt x="98" y="245"/>
                  </a:cubicBezTo>
                  <a:cubicBezTo>
                    <a:pt x="104" y="233"/>
                    <a:pt x="113" y="192"/>
                    <a:pt x="121" y="178"/>
                  </a:cubicBezTo>
                  <a:cubicBezTo>
                    <a:pt x="135" y="125"/>
                    <a:pt x="125" y="175"/>
                    <a:pt x="145" y="161"/>
                  </a:cubicBezTo>
                  <a:cubicBezTo>
                    <a:pt x="177" y="163"/>
                    <a:pt x="196" y="158"/>
                    <a:pt x="223" y="195"/>
                  </a:cubicBezTo>
                  <a:cubicBezTo>
                    <a:pt x="250" y="194"/>
                    <a:pt x="248" y="185"/>
                    <a:pt x="275" y="180"/>
                  </a:cubicBezTo>
                  <a:cubicBezTo>
                    <a:pt x="289" y="173"/>
                    <a:pt x="295" y="146"/>
                    <a:pt x="301" y="136"/>
                  </a:cubicBezTo>
                  <a:cubicBezTo>
                    <a:pt x="300" y="123"/>
                    <a:pt x="272" y="108"/>
                    <a:pt x="269" y="102"/>
                  </a:cubicBezTo>
                  <a:cubicBezTo>
                    <a:pt x="251" y="90"/>
                    <a:pt x="291" y="103"/>
                    <a:pt x="284" y="98"/>
                  </a:cubicBezTo>
                  <a:cubicBezTo>
                    <a:pt x="277" y="93"/>
                    <a:pt x="236" y="81"/>
                    <a:pt x="227" y="74"/>
                  </a:cubicBezTo>
                  <a:cubicBezTo>
                    <a:pt x="215" y="65"/>
                    <a:pt x="232" y="64"/>
                    <a:pt x="229" y="58"/>
                  </a:cubicBezTo>
                  <a:cubicBezTo>
                    <a:pt x="226" y="52"/>
                    <a:pt x="212" y="45"/>
                    <a:pt x="207" y="38"/>
                  </a:cubicBezTo>
                  <a:cubicBezTo>
                    <a:pt x="202" y="31"/>
                    <a:pt x="198" y="22"/>
                    <a:pt x="201" y="18"/>
                  </a:cubicBezTo>
                  <a:cubicBezTo>
                    <a:pt x="204" y="0"/>
                    <a:pt x="206" y="21"/>
                    <a:pt x="224" y="15"/>
                  </a:cubicBezTo>
                  <a:cubicBezTo>
                    <a:pt x="230" y="10"/>
                    <a:pt x="227" y="15"/>
                    <a:pt x="233" y="9"/>
                  </a:cubicBezTo>
                  <a:cubicBezTo>
                    <a:pt x="242" y="0"/>
                    <a:pt x="231" y="14"/>
                    <a:pt x="247" y="3"/>
                  </a:cubicBezTo>
                  <a:cubicBezTo>
                    <a:pt x="253" y="30"/>
                    <a:pt x="278" y="7"/>
                    <a:pt x="295" y="30"/>
                  </a:cubicBezTo>
                  <a:cubicBezTo>
                    <a:pt x="317" y="59"/>
                    <a:pt x="301" y="33"/>
                    <a:pt x="319" y="51"/>
                  </a:cubicBezTo>
                  <a:cubicBezTo>
                    <a:pt x="335" y="67"/>
                    <a:pt x="324" y="59"/>
                    <a:pt x="341" y="65"/>
                  </a:cubicBezTo>
                  <a:cubicBezTo>
                    <a:pt x="355" y="76"/>
                    <a:pt x="362" y="88"/>
                    <a:pt x="377" y="98"/>
                  </a:cubicBezTo>
                  <a:cubicBezTo>
                    <a:pt x="387" y="105"/>
                    <a:pt x="380" y="114"/>
                    <a:pt x="397" y="122"/>
                  </a:cubicBezTo>
                  <a:cubicBezTo>
                    <a:pt x="414" y="130"/>
                    <a:pt x="459" y="137"/>
                    <a:pt x="478" y="144"/>
                  </a:cubicBezTo>
                  <a:cubicBezTo>
                    <a:pt x="491" y="152"/>
                    <a:pt x="499" y="156"/>
                    <a:pt x="512" y="165"/>
                  </a:cubicBezTo>
                  <a:cubicBezTo>
                    <a:pt x="515" y="167"/>
                    <a:pt x="521" y="171"/>
                    <a:pt x="521" y="171"/>
                  </a:cubicBezTo>
                  <a:cubicBezTo>
                    <a:pt x="525" y="193"/>
                    <a:pt x="542" y="197"/>
                    <a:pt x="553" y="210"/>
                  </a:cubicBezTo>
                  <a:cubicBezTo>
                    <a:pt x="551" y="217"/>
                    <a:pt x="526" y="236"/>
                    <a:pt x="526" y="243"/>
                  </a:cubicBezTo>
                  <a:cubicBezTo>
                    <a:pt x="525" y="249"/>
                    <a:pt x="541" y="252"/>
                    <a:pt x="547" y="260"/>
                  </a:cubicBezTo>
                  <a:cubicBezTo>
                    <a:pt x="553" y="268"/>
                    <a:pt x="551" y="283"/>
                    <a:pt x="563" y="294"/>
                  </a:cubicBezTo>
                  <a:cubicBezTo>
                    <a:pt x="575" y="305"/>
                    <a:pt x="615" y="311"/>
                    <a:pt x="620" y="324"/>
                  </a:cubicBezTo>
                  <a:cubicBezTo>
                    <a:pt x="620" y="347"/>
                    <a:pt x="594" y="362"/>
                    <a:pt x="592" y="371"/>
                  </a:cubicBezTo>
                  <a:cubicBezTo>
                    <a:pt x="590" y="380"/>
                    <a:pt x="602" y="382"/>
                    <a:pt x="610" y="381"/>
                  </a:cubicBezTo>
                  <a:cubicBezTo>
                    <a:pt x="621" y="380"/>
                    <a:pt x="630" y="368"/>
                    <a:pt x="641" y="366"/>
                  </a:cubicBezTo>
                  <a:cubicBezTo>
                    <a:pt x="647" y="365"/>
                    <a:pt x="665" y="351"/>
                    <a:pt x="665" y="351"/>
                  </a:cubicBezTo>
                  <a:cubicBezTo>
                    <a:pt x="697" y="314"/>
                    <a:pt x="691" y="343"/>
                    <a:pt x="724" y="348"/>
                  </a:cubicBezTo>
                  <a:cubicBezTo>
                    <a:pt x="735" y="351"/>
                    <a:pt x="745" y="362"/>
                    <a:pt x="745" y="372"/>
                  </a:cubicBezTo>
                  <a:cubicBezTo>
                    <a:pt x="745" y="382"/>
                    <a:pt x="731" y="399"/>
                    <a:pt x="725" y="408"/>
                  </a:cubicBezTo>
                  <a:cubicBezTo>
                    <a:pt x="711" y="418"/>
                    <a:pt x="721" y="413"/>
                    <a:pt x="709" y="424"/>
                  </a:cubicBezTo>
                  <a:cubicBezTo>
                    <a:pt x="704" y="429"/>
                    <a:pt x="671" y="453"/>
                    <a:pt x="671" y="453"/>
                  </a:cubicBezTo>
                  <a:cubicBezTo>
                    <a:pt x="657" y="474"/>
                    <a:pt x="665" y="471"/>
                    <a:pt x="643" y="479"/>
                  </a:cubicBezTo>
                  <a:cubicBezTo>
                    <a:pt x="640" y="491"/>
                    <a:pt x="631" y="508"/>
                    <a:pt x="634" y="524"/>
                  </a:cubicBezTo>
                  <a:cubicBezTo>
                    <a:pt x="637" y="540"/>
                    <a:pt x="652" y="557"/>
                    <a:pt x="662" y="573"/>
                  </a:cubicBezTo>
                  <a:cubicBezTo>
                    <a:pt x="668" y="591"/>
                    <a:pt x="689" y="602"/>
                    <a:pt x="695" y="621"/>
                  </a:cubicBezTo>
                  <a:cubicBezTo>
                    <a:pt x="701" y="634"/>
                    <a:pt x="692" y="642"/>
                    <a:pt x="703" y="651"/>
                  </a:cubicBezTo>
                  <a:cubicBezTo>
                    <a:pt x="704" y="660"/>
                    <a:pt x="691" y="673"/>
                    <a:pt x="701" y="677"/>
                  </a:cubicBezTo>
                  <a:cubicBezTo>
                    <a:pt x="711" y="681"/>
                    <a:pt x="747" y="673"/>
                    <a:pt x="763" y="675"/>
                  </a:cubicBezTo>
                  <a:cubicBezTo>
                    <a:pt x="789" y="684"/>
                    <a:pt x="766" y="683"/>
                    <a:pt x="796" y="687"/>
                  </a:cubicBezTo>
                  <a:cubicBezTo>
                    <a:pt x="839" y="686"/>
                    <a:pt x="838" y="681"/>
                    <a:pt x="830" y="728"/>
                  </a:cubicBezTo>
                  <a:cubicBezTo>
                    <a:pt x="834" y="744"/>
                    <a:pt x="831" y="787"/>
                    <a:pt x="827" y="803"/>
                  </a:cubicBezTo>
                  <a:cubicBezTo>
                    <a:pt x="823" y="819"/>
                    <a:pt x="811" y="816"/>
                    <a:pt x="806" y="822"/>
                  </a:cubicBezTo>
                  <a:cubicBezTo>
                    <a:pt x="803" y="839"/>
                    <a:pt x="796" y="831"/>
                    <a:pt x="794" y="837"/>
                  </a:cubicBezTo>
                  <a:cubicBezTo>
                    <a:pt x="792" y="843"/>
                    <a:pt x="798" y="851"/>
                    <a:pt x="794" y="857"/>
                  </a:cubicBezTo>
                  <a:cubicBezTo>
                    <a:pt x="790" y="863"/>
                    <a:pt x="781" y="863"/>
                    <a:pt x="772" y="872"/>
                  </a:cubicBezTo>
                  <a:cubicBezTo>
                    <a:pt x="766" y="884"/>
                    <a:pt x="742" y="899"/>
                    <a:pt x="739" y="912"/>
                  </a:cubicBezTo>
                  <a:cubicBezTo>
                    <a:pt x="737" y="920"/>
                    <a:pt x="727" y="935"/>
                    <a:pt x="727" y="935"/>
                  </a:cubicBezTo>
                  <a:cubicBezTo>
                    <a:pt x="723" y="947"/>
                    <a:pt x="732" y="959"/>
                    <a:pt x="728" y="971"/>
                  </a:cubicBezTo>
                  <a:cubicBezTo>
                    <a:pt x="724" y="983"/>
                    <a:pt x="705" y="1000"/>
                    <a:pt x="700" y="1011"/>
                  </a:cubicBezTo>
                  <a:cubicBezTo>
                    <a:pt x="695" y="1022"/>
                    <a:pt x="700" y="1032"/>
                    <a:pt x="695" y="1038"/>
                  </a:cubicBezTo>
                  <a:cubicBezTo>
                    <a:pt x="690" y="1044"/>
                    <a:pt x="679" y="1044"/>
                    <a:pt x="673" y="1047"/>
                  </a:cubicBezTo>
                  <a:cubicBezTo>
                    <a:pt x="668" y="1049"/>
                    <a:pt x="665" y="1054"/>
                    <a:pt x="661" y="1056"/>
                  </a:cubicBezTo>
                  <a:cubicBezTo>
                    <a:pt x="657" y="1058"/>
                    <a:pt x="657" y="1058"/>
                    <a:pt x="652" y="1061"/>
                  </a:cubicBezTo>
                  <a:cubicBezTo>
                    <a:pt x="648" y="1067"/>
                    <a:pt x="632" y="1074"/>
                    <a:pt x="632" y="1074"/>
                  </a:cubicBezTo>
                  <a:cubicBezTo>
                    <a:pt x="617" y="1044"/>
                    <a:pt x="595" y="1049"/>
                    <a:pt x="569" y="1035"/>
                  </a:cubicBezTo>
                  <a:cubicBezTo>
                    <a:pt x="555" y="1026"/>
                    <a:pt x="558" y="1036"/>
                    <a:pt x="545" y="1031"/>
                  </a:cubicBezTo>
                  <a:cubicBezTo>
                    <a:pt x="532" y="1026"/>
                    <a:pt x="510" y="1007"/>
                    <a:pt x="491" y="1005"/>
                  </a:cubicBezTo>
                  <a:cubicBezTo>
                    <a:pt x="439" y="1008"/>
                    <a:pt x="459" y="1000"/>
                    <a:pt x="428" y="1020"/>
                  </a:cubicBezTo>
                  <a:cubicBezTo>
                    <a:pt x="388" y="1047"/>
                    <a:pt x="447" y="1008"/>
                    <a:pt x="410" y="1029"/>
                  </a:cubicBezTo>
                  <a:cubicBezTo>
                    <a:pt x="404" y="1033"/>
                    <a:pt x="392" y="1041"/>
                    <a:pt x="392" y="1041"/>
                  </a:cubicBezTo>
                  <a:cubicBezTo>
                    <a:pt x="389" y="1040"/>
                    <a:pt x="384" y="1041"/>
                    <a:pt x="383" y="1038"/>
                  </a:cubicBezTo>
                  <a:cubicBezTo>
                    <a:pt x="378" y="1029"/>
                    <a:pt x="391" y="1013"/>
                    <a:pt x="391" y="1013"/>
                  </a:cubicBezTo>
                  <a:cubicBezTo>
                    <a:pt x="392" y="1005"/>
                    <a:pt x="403" y="982"/>
                    <a:pt x="401" y="975"/>
                  </a:cubicBezTo>
                  <a:cubicBezTo>
                    <a:pt x="399" y="968"/>
                    <a:pt x="386" y="970"/>
                    <a:pt x="380" y="971"/>
                  </a:cubicBezTo>
                  <a:cubicBezTo>
                    <a:pt x="374" y="972"/>
                    <a:pt x="375" y="976"/>
                    <a:pt x="364" y="980"/>
                  </a:cubicBezTo>
                  <a:cubicBezTo>
                    <a:pt x="343" y="987"/>
                    <a:pt x="333" y="995"/>
                    <a:pt x="311" y="998"/>
                  </a:cubicBezTo>
                  <a:cubicBezTo>
                    <a:pt x="298" y="1001"/>
                    <a:pt x="277" y="1009"/>
                    <a:pt x="269" y="1002"/>
                  </a:cubicBezTo>
                  <a:cubicBezTo>
                    <a:pt x="261" y="995"/>
                    <a:pt x="268" y="963"/>
                    <a:pt x="265" y="957"/>
                  </a:cubicBezTo>
                  <a:cubicBezTo>
                    <a:pt x="264" y="951"/>
                    <a:pt x="255" y="972"/>
                    <a:pt x="253" y="966"/>
                  </a:cubicBezTo>
                  <a:cubicBezTo>
                    <a:pt x="257" y="994"/>
                    <a:pt x="249" y="936"/>
                    <a:pt x="247" y="929"/>
                  </a:cubicBezTo>
                  <a:cubicBezTo>
                    <a:pt x="245" y="922"/>
                    <a:pt x="242" y="924"/>
                    <a:pt x="239" y="924"/>
                  </a:cubicBezTo>
                  <a:cubicBezTo>
                    <a:pt x="233" y="913"/>
                    <a:pt x="235" y="942"/>
                    <a:pt x="231" y="930"/>
                  </a:cubicBezTo>
                  <a:cubicBezTo>
                    <a:pt x="228" y="922"/>
                    <a:pt x="213" y="892"/>
                    <a:pt x="211" y="884"/>
                  </a:cubicBezTo>
                  <a:cubicBezTo>
                    <a:pt x="210" y="880"/>
                    <a:pt x="197" y="846"/>
                    <a:pt x="197" y="846"/>
                  </a:cubicBezTo>
                  <a:cubicBezTo>
                    <a:pt x="198" y="832"/>
                    <a:pt x="200" y="825"/>
                    <a:pt x="205" y="812"/>
                  </a:cubicBezTo>
                  <a:cubicBezTo>
                    <a:pt x="207" y="807"/>
                    <a:pt x="236" y="794"/>
                    <a:pt x="241" y="789"/>
                  </a:cubicBezTo>
                  <a:cubicBezTo>
                    <a:pt x="246" y="784"/>
                    <a:pt x="256" y="785"/>
                    <a:pt x="260" y="780"/>
                  </a:cubicBezTo>
                  <a:cubicBezTo>
                    <a:pt x="264" y="775"/>
                    <a:pt x="269" y="770"/>
                    <a:pt x="266" y="761"/>
                  </a:cubicBezTo>
                  <a:cubicBezTo>
                    <a:pt x="264" y="752"/>
                    <a:pt x="253" y="730"/>
                    <a:pt x="242" y="725"/>
                  </a:cubicBezTo>
                  <a:cubicBezTo>
                    <a:pt x="231" y="720"/>
                    <a:pt x="207" y="731"/>
                    <a:pt x="197" y="731"/>
                  </a:cubicBezTo>
                  <a:cubicBezTo>
                    <a:pt x="187" y="731"/>
                    <a:pt x="192" y="730"/>
                    <a:pt x="184" y="726"/>
                  </a:cubicBezTo>
                  <a:cubicBezTo>
                    <a:pt x="165" y="722"/>
                    <a:pt x="165" y="715"/>
                    <a:pt x="149" y="704"/>
                  </a:cubicBezTo>
                  <a:cubicBezTo>
                    <a:pt x="143" y="695"/>
                    <a:pt x="89" y="665"/>
                    <a:pt x="113" y="681"/>
                  </a:cubicBezTo>
                  <a:close/>
                </a:path>
              </a:pathLst>
            </a:custGeom>
            <a:solidFill>
              <a:srgbClr val="FF505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581" name="Text Box 5">
              <a:extLst>
                <a:ext uri="{FF2B5EF4-FFF2-40B4-BE49-F238E27FC236}">
                  <a16:creationId xmlns:a16="http://schemas.microsoft.com/office/drawing/2014/main" id="{9CC80529-5C4D-4D52-ABE9-B168A6C946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" y="259"/>
              <a:ext cx="346" cy="626"/>
            </a:xfrm>
            <a:prstGeom prst="rect">
              <a:avLst/>
            </a:prstGeom>
            <a:solidFill>
              <a:srgbClr val="FF5050"/>
            </a:solidFill>
            <a:ln>
              <a:noFill/>
            </a:ln>
            <a:effectLst/>
          </p:spPr>
          <p:txBody>
            <a:bodyPr vert="eaVert" wrap="none">
              <a:spAutoFit/>
            </a:bodyPr>
            <a:lstStyle/>
            <a:p>
              <a:pPr eaLnBrk="1" hangingPunct="1">
                <a:defRPr/>
              </a:pPr>
              <a:r>
                <a:rPr lang="zh-CN" altLang="en-US" sz="2400" b="1" i="1">
                  <a:solidFill>
                    <a:schemeClr val="bg2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安    徽</a:t>
              </a:r>
              <a:endParaRPr lang="zh-CN" altLang="en-US"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4582" name="Group 6">
            <a:extLst>
              <a:ext uri="{FF2B5EF4-FFF2-40B4-BE49-F238E27FC236}">
                <a16:creationId xmlns:a16="http://schemas.microsoft.com/office/drawing/2014/main" id="{B1F6AFAD-4AF5-493C-A734-9F2123B653CC}"/>
              </a:ext>
            </a:extLst>
          </p:cNvPr>
          <p:cNvGrpSpPr>
            <a:grpSpLocks/>
          </p:cNvGrpSpPr>
          <p:nvPr/>
        </p:nvGrpSpPr>
        <p:grpSpPr bwMode="auto">
          <a:xfrm>
            <a:off x="6892925" y="1927225"/>
            <a:ext cx="1565275" cy="1460500"/>
            <a:chOff x="0" y="0"/>
            <a:chExt cx="965" cy="919"/>
          </a:xfrm>
        </p:grpSpPr>
        <p:sp>
          <p:nvSpPr>
            <p:cNvPr id="46131" name="未知">
              <a:extLst>
                <a:ext uri="{FF2B5EF4-FFF2-40B4-BE49-F238E27FC236}">
                  <a16:creationId xmlns:a16="http://schemas.microsoft.com/office/drawing/2014/main" id="{219261BF-46A3-4349-A08C-601E21079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965" cy="828"/>
            </a:xfrm>
            <a:custGeom>
              <a:avLst/>
              <a:gdLst>
                <a:gd name="T0" fmla="*/ 28 w 965"/>
                <a:gd name="T1" fmla="*/ 77 h 828"/>
                <a:gd name="T2" fmla="*/ 100 w 965"/>
                <a:gd name="T3" fmla="*/ 62 h 828"/>
                <a:gd name="T4" fmla="*/ 135 w 965"/>
                <a:gd name="T5" fmla="*/ 122 h 828"/>
                <a:gd name="T6" fmla="*/ 260 w 965"/>
                <a:gd name="T7" fmla="*/ 109 h 828"/>
                <a:gd name="T8" fmla="*/ 285 w 965"/>
                <a:gd name="T9" fmla="*/ 102 h 828"/>
                <a:gd name="T10" fmla="*/ 331 w 965"/>
                <a:gd name="T11" fmla="*/ 144 h 828"/>
                <a:gd name="T12" fmla="*/ 372 w 965"/>
                <a:gd name="T13" fmla="*/ 104 h 828"/>
                <a:gd name="T14" fmla="*/ 422 w 965"/>
                <a:gd name="T15" fmla="*/ 39 h 828"/>
                <a:gd name="T16" fmla="*/ 465 w 965"/>
                <a:gd name="T17" fmla="*/ 17 h 828"/>
                <a:gd name="T18" fmla="*/ 526 w 965"/>
                <a:gd name="T19" fmla="*/ 33 h 828"/>
                <a:gd name="T20" fmla="*/ 616 w 965"/>
                <a:gd name="T21" fmla="*/ 114 h 828"/>
                <a:gd name="T22" fmla="*/ 679 w 965"/>
                <a:gd name="T23" fmla="*/ 188 h 828"/>
                <a:gd name="T24" fmla="*/ 709 w 965"/>
                <a:gd name="T25" fmla="*/ 261 h 828"/>
                <a:gd name="T26" fmla="*/ 733 w 965"/>
                <a:gd name="T27" fmla="*/ 318 h 828"/>
                <a:gd name="T28" fmla="*/ 769 w 965"/>
                <a:gd name="T29" fmla="*/ 377 h 828"/>
                <a:gd name="T30" fmla="*/ 802 w 965"/>
                <a:gd name="T31" fmla="*/ 468 h 828"/>
                <a:gd name="T32" fmla="*/ 910 w 965"/>
                <a:gd name="T33" fmla="*/ 555 h 828"/>
                <a:gd name="T34" fmla="*/ 961 w 965"/>
                <a:gd name="T35" fmla="*/ 603 h 828"/>
                <a:gd name="T36" fmla="*/ 901 w 965"/>
                <a:gd name="T37" fmla="*/ 624 h 828"/>
                <a:gd name="T38" fmla="*/ 871 w 965"/>
                <a:gd name="T39" fmla="*/ 705 h 828"/>
                <a:gd name="T40" fmla="*/ 829 w 965"/>
                <a:gd name="T41" fmla="*/ 786 h 828"/>
                <a:gd name="T42" fmla="*/ 811 w 965"/>
                <a:gd name="T43" fmla="*/ 818 h 828"/>
                <a:gd name="T44" fmla="*/ 748 w 965"/>
                <a:gd name="T45" fmla="*/ 816 h 828"/>
                <a:gd name="T46" fmla="*/ 694 w 965"/>
                <a:gd name="T47" fmla="*/ 810 h 828"/>
                <a:gd name="T48" fmla="*/ 607 w 965"/>
                <a:gd name="T49" fmla="*/ 801 h 828"/>
                <a:gd name="T50" fmla="*/ 481 w 965"/>
                <a:gd name="T51" fmla="*/ 792 h 828"/>
                <a:gd name="T52" fmla="*/ 481 w 965"/>
                <a:gd name="T53" fmla="*/ 750 h 828"/>
                <a:gd name="T54" fmla="*/ 444 w 965"/>
                <a:gd name="T55" fmla="*/ 687 h 828"/>
                <a:gd name="T56" fmla="*/ 418 w 965"/>
                <a:gd name="T57" fmla="*/ 638 h 828"/>
                <a:gd name="T58" fmla="*/ 453 w 965"/>
                <a:gd name="T59" fmla="*/ 573 h 828"/>
                <a:gd name="T60" fmla="*/ 514 w 965"/>
                <a:gd name="T61" fmla="*/ 513 h 828"/>
                <a:gd name="T62" fmla="*/ 483 w 965"/>
                <a:gd name="T63" fmla="*/ 447 h 828"/>
                <a:gd name="T64" fmla="*/ 397 w 965"/>
                <a:gd name="T65" fmla="*/ 492 h 828"/>
                <a:gd name="T66" fmla="*/ 403 w 965"/>
                <a:gd name="T67" fmla="*/ 438 h 828"/>
                <a:gd name="T68" fmla="*/ 334 w 965"/>
                <a:gd name="T69" fmla="*/ 380 h 828"/>
                <a:gd name="T70" fmla="*/ 328 w 965"/>
                <a:gd name="T71" fmla="*/ 315 h 828"/>
                <a:gd name="T72" fmla="*/ 295 w 965"/>
                <a:gd name="T73" fmla="*/ 276 h 828"/>
                <a:gd name="T74" fmla="*/ 165 w 965"/>
                <a:gd name="T75" fmla="*/ 216 h 828"/>
                <a:gd name="T76" fmla="*/ 72 w 965"/>
                <a:gd name="T77" fmla="*/ 141 h 828"/>
                <a:gd name="T78" fmla="*/ 19 w 965"/>
                <a:gd name="T79" fmla="*/ 114 h 828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965" h="828">
                  <a:moveTo>
                    <a:pt x="21" y="120"/>
                  </a:moveTo>
                  <a:cubicBezTo>
                    <a:pt x="25" y="109"/>
                    <a:pt x="21" y="87"/>
                    <a:pt x="28" y="77"/>
                  </a:cubicBezTo>
                  <a:cubicBezTo>
                    <a:pt x="32" y="59"/>
                    <a:pt x="40" y="57"/>
                    <a:pt x="56" y="47"/>
                  </a:cubicBezTo>
                  <a:cubicBezTo>
                    <a:pt x="65" y="44"/>
                    <a:pt x="90" y="55"/>
                    <a:pt x="100" y="62"/>
                  </a:cubicBezTo>
                  <a:cubicBezTo>
                    <a:pt x="110" y="69"/>
                    <a:pt x="112" y="79"/>
                    <a:pt x="118" y="89"/>
                  </a:cubicBezTo>
                  <a:cubicBezTo>
                    <a:pt x="125" y="99"/>
                    <a:pt x="124" y="114"/>
                    <a:pt x="135" y="122"/>
                  </a:cubicBezTo>
                  <a:cubicBezTo>
                    <a:pt x="171" y="137"/>
                    <a:pt x="173" y="127"/>
                    <a:pt x="216" y="133"/>
                  </a:cubicBezTo>
                  <a:cubicBezTo>
                    <a:pt x="228" y="131"/>
                    <a:pt x="260" y="109"/>
                    <a:pt x="260" y="109"/>
                  </a:cubicBezTo>
                  <a:cubicBezTo>
                    <a:pt x="267" y="99"/>
                    <a:pt x="262" y="120"/>
                    <a:pt x="271" y="111"/>
                  </a:cubicBezTo>
                  <a:cubicBezTo>
                    <a:pt x="278" y="108"/>
                    <a:pt x="280" y="102"/>
                    <a:pt x="285" y="102"/>
                  </a:cubicBezTo>
                  <a:cubicBezTo>
                    <a:pt x="290" y="103"/>
                    <a:pt x="295" y="113"/>
                    <a:pt x="303" y="120"/>
                  </a:cubicBezTo>
                  <a:cubicBezTo>
                    <a:pt x="313" y="124"/>
                    <a:pt x="318" y="140"/>
                    <a:pt x="331" y="144"/>
                  </a:cubicBezTo>
                  <a:cubicBezTo>
                    <a:pt x="357" y="138"/>
                    <a:pt x="332" y="117"/>
                    <a:pt x="350" y="99"/>
                  </a:cubicBezTo>
                  <a:cubicBezTo>
                    <a:pt x="357" y="93"/>
                    <a:pt x="363" y="104"/>
                    <a:pt x="372" y="104"/>
                  </a:cubicBezTo>
                  <a:cubicBezTo>
                    <a:pt x="381" y="101"/>
                    <a:pt x="394" y="94"/>
                    <a:pt x="402" y="83"/>
                  </a:cubicBezTo>
                  <a:cubicBezTo>
                    <a:pt x="410" y="78"/>
                    <a:pt x="416" y="46"/>
                    <a:pt x="422" y="39"/>
                  </a:cubicBezTo>
                  <a:cubicBezTo>
                    <a:pt x="430" y="28"/>
                    <a:pt x="441" y="21"/>
                    <a:pt x="448" y="17"/>
                  </a:cubicBezTo>
                  <a:cubicBezTo>
                    <a:pt x="448" y="17"/>
                    <a:pt x="460" y="20"/>
                    <a:pt x="465" y="17"/>
                  </a:cubicBezTo>
                  <a:cubicBezTo>
                    <a:pt x="478" y="9"/>
                    <a:pt x="491" y="6"/>
                    <a:pt x="506" y="5"/>
                  </a:cubicBezTo>
                  <a:cubicBezTo>
                    <a:pt x="520" y="0"/>
                    <a:pt x="522" y="21"/>
                    <a:pt x="526" y="33"/>
                  </a:cubicBezTo>
                  <a:cubicBezTo>
                    <a:pt x="522" y="72"/>
                    <a:pt x="501" y="86"/>
                    <a:pt x="550" y="93"/>
                  </a:cubicBezTo>
                  <a:cubicBezTo>
                    <a:pt x="565" y="107"/>
                    <a:pt x="597" y="103"/>
                    <a:pt x="616" y="114"/>
                  </a:cubicBezTo>
                  <a:cubicBezTo>
                    <a:pt x="635" y="125"/>
                    <a:pt x="657" y="147"/>
                    <a:pt x="667" y="159"/>
                  </a:cubicBezTo>
                  <a:cubicBezTo>
                    <a:pt x="671" y="171"/>
                    <a:pt x="673" y="177"/>
                    <a:pt x="679" y="188"/>
                  </a:cubicBezTo>
                  <a:cubicBezTo>
                    <a:pt x="690" y="208"/>
                    <a:pt x="698" y="223"/>
                    <a:pt x="708" y="243"/>
                  </a:cubicBezTo>
                  <a:cubicBezTo>
                    <a:pt x="711" y="249"/>
                    <a:pt x="705" y="255"/>
                    <a:pt x="709" y="261"/>
                  </a:cubicBezTo>
                  <a:cubicBezTo>
                    <a:pt x="714" y="268"/>
                    <a:pt x="718" y="282"/>
                    <a:pt x="718" y="282"/>
                  </a:cubicBezTo>
                  <a:cubicBezTo>
                    <a:pt x="721" y="289"/>
                    <a:pt x="725" y="307"/>
                    <a:pt x="733" y="318"/>
                  </a:cubicBezTo>
                  <a:cubicBezTo>
                    <a:pt x="741" y="329"/>
                    <a:pt x="759" y="341"/>
                    <a:pt x="765" y="351"/>
                  </a:cubicBezTo>
                  <a:cubicBezTo>
                    <a:pt x="771" y="361"/>
                    <a:pt x="764" y="361"/>
                    <a:pt x="769" y="377"/>
                  </a:cubicBezTo>
                  <a:cubicBezTo>
                    <a:pt x="774" y="393"/>
                    <a:pt x="791" y="432"/>
                    <a:pt x="796" y="447"/>
                  </a:cubicBezTo>
                  <a:cubicBezTo>
                    <a:pt x="807" y="476"/>
                    <a:pt x="794" y="457"/>
                    <a:pt x="802" y="468"/>
                  </a:cubicBezTo>
                  <a:cubicBezTo>
                    <a:pt x="810" y="479"/>
                    <a:pt x="825" y="502"/>
                    <a:pt x="843" y="516"/>
                  </a:cubicBezTo>
                  <a:cubicBezTo>
                    <a:pt x="865" y="538"/>
                    <a:pt x="885" y="542"/>
                    <a:pt x="910" y="555"/>
                  </a:cubicBezTo>
                  <a:cubicBezTo>
                    <a:pt x="920" y="560"/>
                    <a:pt x="927" y="570"/>
                    <a:pt x="937" y="576"/>
                  </a:cubicBezTo>
                  <a:cubicBezTo>
                    <a:pt x="945" y="588"/>
                    <a:pt x="952" y="590"/>
                    <a:pt x="961" y="603"/>
                  </a:cubicBezTo>
                  <a:cubicBezTo>
                    <a:pt x="965" y="609"/>
                    <a:pt x="951" y="617"/>
                    <a:pt x="951" y="617"/>
                  </a:cubicBezTo>
                  <a:cubicBezTo>
                    <a:pt x="935" y="622"/>
                    <a:pt x="909" y="624"/>
                    <a:pt x="901" y="624"/>
                  </a:cubicBezTo>
                  <a:cubicBezTo>
                    <a:pt x="889" y="632"/>
                    <a:pt x="876" y="643"/>
                    <a:pt x="862" y="648"/>
                  </a:cubicBezTo>
                  <a:cubicBezTo>
                    <a:pt x="856" y="671"/>
                    <a:pt x="864" y="685"/>
                    <a:pt x="871" y="705"/>
                  </a:cubicBezTo>
                  <a:cubicBezTo>
                    <a:pt x="870" y="716"/>
                    <a:pt x="869" y="759"/>
                    <a:pt x="858" y="770"/>
                  </a:cubicBezTo>
                  <a:cubicBezTo>
                    <a:pt x="844" y="784"/>
                    <a:pt x="851" y="772"/>
                    <a:pt x="829" y="786"/>
                  </a:cubicBezTo>
                  <a:cubicBezTo>
                    <a:pt x="826" y="788"/>
                    <a:pt x="820" y="792"/>
                    <a:pt x="820" y="792"/>
                  </a:cubicBezTo>
                  <a:cubicBezTo>
                    <a:pt x="817" y="797"/>
                    <a:pt x="816" y="811"/>
                    <a:pt x="811" y="818"/>
                  </a:cubicBezTo>
                  <a:cubicBezTo>
                    <a:pt x="809" y="821"/>
                    <a:pt x="796" y="828"/>
                    <a:pt x="796" y="828"/>
                  </a:cubicBezTo>
                  <a:cubicBezTo>
                    <a:pt x="770" y="825"/>
                    <a:pt x="767" y="820"/>
                    <a:pt x="748" y="816"/>
                  </a:cubicBezTo>
                  <a:cubicBezTo>
                    <a:pt x="736" y="813"/>
                    <a:pt x="723" y="823"/>
                    <a:pt x="714" y="822"/>
                  </a:cubicBezTo>
                  <a:cubicBezTo>
                    <a:pt x="705" y="821"/>
                    <a:pt x="704" y="816"/>
                    <a:pt x="694" y="810"/>
                  </a:cubicBezTo>
                  <a:cubicBezTo>
                    <a:pt x="681" y="797"/>
                    <a:pt x="671" y="792"/>
                    <a:pt x="654" y="786"/>
                  </a:cubicBezTo>
                  <a:cubicBezTo>
                    <a:pt x="626" y="789"/>
                    <a:pt x="628" y="794"/>
                    <a:pt x="607" y="801"/>
                  </a:cubicBezTo>
                  <a:cubicBezTo>
                    <a:pt x="564" y="798"/>
                    <a:pt x="574" y="798"/>
                    <a:pt x="547" y="789"/>
                  </a:cubicBezTo>
                  <a:cubicBezTo>
                    <a:pt x="518" y="792"/>
                    <a:pt x="509" y="795"/>
                    <a:pt x="481" y="792"/>
                  </a:cubicBezTo>
                  <a:cubicBezTo>
                    <a:pt x="468" y="783"/>
                    <a:pt x="480" y="788"/>
                    <a:pt x="486" y="768"/>
                  </a:cubicBezTo>
                  <a:cubicBezTo>
                    <a:pt x="488" y="762"/>
                    <a:pt x="481" y="750"/>
                    <a:pt x="481" y="750"/>
                  </a:cubicBezTo>
                  <a:cubicBezTo>
                    <a:pt x="480" y="737"/>
                    <a:pt x="479" y="730"/>
                    <a:pt x="471" y="720"/>
                  </a:cubicBezTo>
                  <a:cubicBezTo>
                    <a:pt x="462" y="709"/>
                    <a:pt x="454" y="699"/>
                    <a:pt x="444" y="687"/>
                  </a:cubicBezTo>
                  <a:cubicBezTo>
                    <a:pt x="435" y="676"/>
                    <a:pt x="426" y="660"/>
                    <a:pt x="418" y="648"/>
                  </a:cubicBezTo>
                  <a:cubicBezTo>
                    <a:pt x="415" y="638"/>
                    <a:pt x="418" y="638"/>
                    <a:pt x="418" y="638"/>
                  </a:cubicBezTo>
                  <a:cubicBezTo>
                    <a:pt x="421" y="622"/>
                    <a:pt x="423" y="618"/>
                    <a:pt x="426" y="602"/>
                  </a:cubicBezTo>
                  <a:cubicBezTo>
                    <a:pt x="440" y="581"/>
                    <a:pt x="438" y="583"/>
                    <a:pt x="453" y="573"/>
                  </a:cubicBezTo>
                  <a:cubicBezTo>
                    <a:pt x="459" y="546"/>
                    <a:pt x="475" y="545"/>
                    <a:pt x="489" y="531"/>
                  </a:cubicBezTo>
                  <a:cubicBezTo>
                    <a:pt x="510" y="527"/>
                    <a:pt x="514" y="513"/>
                    <a:pt x="514" y="513"/>
                  </a:cubicBezTo>
                  <a:cubicBezTo>
                    <a:pt x="527" y="496"/>
                    <a:pt x="532" y="492"/>
                    <a:pt x="523" y="468"/>
                  </a:cubicBezTo>
                  <a:cubicBezTo>
                    <a:pt x="519" y="458"/>
                    <a:pt x="489" y="461"/>
                    <a:pt x="483" y="447"/>
                  </a:cubicBezTo>
                  <a:cubicBezTo>
                    <a:pt x="465" y="443"/>
                    <a:pt x="447" y="462"/>
                    <a:pt x="447" y="462"/>
                  </a:cubicBezTo>
                  <a:cubicBezTo>
                    <a:pt x="432" y="477"/>
                    <a:pt x="418" y="485"/>
                    <a:pt x="397" y="492"/>
                  </a:cubicBezTo>
                  <a:cubicBezTo>
                    <a:pt x="369" y="488"/>
                    <a:pt x="364" y="481"/>
                    <a:pt x="388" y="465"/>
                  </a:cubicBezTo>
                  <a:cubicBezTo>
                    <a:pt x="394" y="456"/>
                    <a:pt x="397" y="447"/>
                    <a:pt x="403" y="438"/>
                  </a:cubicBezTo>
                  <a:cubicBezTo>
                    <a:pt x="382" y="422"/>
                    <a:pt x="355" y="412"/>
                    <a:pt x="333" y="398"/>
                  </a:cubicBezTo>
                  <a:cubicBezTo>
                    <a:pt x="321" y="389"/>
                    <a:pt x="337" y="388"/>
                    <a:pt x="334" y="380"/>
                  </a:cubicBezTo>
                  <a:cubicBezTo>
                    <a:pt x="331" y="372"/>
                    <a:pt x="313" y="362"/>
                    <a:pt x="312" y="351"/>
                  </a:cubicBezTo>
                  <a:cubicBezTo>
                    <a:pt x="318" y="341"/>
                    <a:pt x="343" y="333"/>
                    <a:pt x="328" y="315"/>
                  </a:cubicBezTo>
                  <a:cubicBezTo>
                    <a:pt x="325" y="299"/>
                    <a:pt x="327" y="316"/>
                    <a:pt x="313" y="302"/>
                  </a:cubicBezTo>
                  <a:cubicBezTo>
                    <a:pt x="304" y="293"/>
                    <a:pt x="304" y="285"/>
                    <a:pt x="295" y="276"/>
                  </a:cubicBezTo>
                  <a:cubicBezTo>
                    <a:pt x="276" y="257"/>
                    <a:pt x="210" y="246"/>
                    <a:pt x="184" y="240"/>
                  </a:cubicBezTo>
                  <a:cubicBezTo>
                    <a:pt x="161" y="230"/>
                    <a:pt x="175" y="226"/>
                    <a:pt x="165" y="216"/>
                  </a:cubicBezTo>
                  <a:cubicBezTo>
                    <a:pt x="155" y="206"/>
                    <a:pt x="139" y="195"/>
                    <a:pt x="124" y="182"/>
                  </a:cubicBezTo>
                  <a:cubicBezTo>
                    <a:pt x="105" y="167"/>
                    <a:pt x="85" y="150"/>
                    <a:pt x="72" y="141"/>
                  </a:cubicBezTo>
                  <a:cubicBezTo>
                    <a:pt x="59" y="132"/>
                    <a:pt x="52" y="133"/>
                    <a:pt x="43" y="129"/>
                  </a:cubicBezTo>
                  <a:cubicBezTo>
                    <a:pt x="34" y="125"/>
                    <a:pt x="23" y="116"/>
                    <a:pt x="19" y="114"/>
                  </a:cubicBezTo>
                  <a:cubicBezTo>
                    <a:pt x="0" y="120"/>
                    <a:pt x="17" y="118"/>
                    <a:pt x="16" y="119"/>
                  </a:cubicBezTo>
                </a:path>
              </a:pathLst>
            </a:custGeom>
            <a:solidFill>
              <a:srgbClr val="00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584" name="Text Box 8">
              <a:extLst>
                <a:ext uri="{FF2B5EF4-FFF2-40B4-BE49-F238E27FC236}">
                  <a16:creationId xmlns:a16="http://schemas.microsoft.com/office/drawing/2014/main" id="{7B54318A-0495-40C0-BC42-B0C2A889D2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9" y="199"/>
              <a:ext cx="339" cy="72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eaVert">
              <a:spAutoFit/>
            </a:bodyPr>
            <a:lstStyle/>
            <a:p>
              <a:pPr eaLnBrk="1" hangingPunct="1">
                <a:defRPr/>
              </a:pPr>
              <a:r>
                <a:rPr lang="zh-CN" altLang="en-US" sz="2400" b="1" i="1">
                  <a:solidFill>
                    <a:schemeClr val="bg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江   苏</a:t>
              </a:r>
              <a:endParaRPr lang="zh-CN" altLang="en-US" sz="2400" b="1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4585" name="Group 9">
            <a:extLst>
              <a:ext uri="{FF2B5EF4-FFF2-40B4-BE49-F238E27FC236}">
                <a16:creationId xmlns:a16="http://schemas.microsoft.com/office/drawing/2014/main" id="{E45935E1-0F84-4C52-998F-080755BA5517}"/>
              </a:ext>
            </a:extLst>
          </p:cNvPr>
          <p:cNvGrpSpPr>
            <a:grpSpLocks/>
          </p:cNvGrpSpPr>
          <p:nvPr/>
        </p:nvGrpSpPr>
        <p:grpSpPr bwMode="auto">
          <a:xfrm>
            <a:off x="6330950" y="3616325"/>
            <a:ext cx="1323975" cy="1787525"/>
            <a:chOff x="0" y="0"/>
            <a:chExt cx="834" cy="1126"/>
          </a:xfrm>
        </p:grpSpPr>
        <p:sp>
          <p:nvSpPr>
            <p:cNvPr id="46129" name="未知">
              <a:extLst>
                <a:ext uri="{FF2B5EF4-FFF2-40B4-BE49-F238E27FC236}">
                  <a16:creationId xmlns:a16="http://schemas.microsoft.com/office/drawing/2014/main" id="{B0827C95-A7FF-4E39-B05C-4ED49C3B6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834" cy="1126"/>
            </a:xfrm>
            <a:custGeom>
              <a:avLst/>
              <a:gdLst>
                <a:gd name="T0" fmla="*/ 113 w 834"/>
                <a:gd name="T1" fmla="*/ 946 h 1126"/>
                <a:gd name="T2" fmla="*/ 203 w 834"/>
                <a:gd name="T3" fmla="*/ 1022 h 1126"/>
                <a:gd name="T4" fmla="*/ 158 w 834"/>
                <a:gd name="T5" fmla="*/ 1043 h 1126"/>
                <a:gd name="T6" fmla="*/ 143 w 834"/>
                <a:gd name="T7" fmla="*/ 1108 h 1126"/>
                <a:gd name="T8" fmla="*/ 232 w 834"/>
                <a:gd name="T9" fmla="*/ 1121 h 1126"/>
                <a:gd name="T10" fmla="*/ 358 w 834"/>
                <a:gd name="T11" fmla="*/ 1124 h 1126"/>
                <a:gd name="T12" fmla="*/ 413 w 834"/>
                <a:gd name="T13" fmla="*/ 1097 h 1126"/>
                <a:gd name="T14" fmla="*/ 409 w 834"/>
                <a:gd name="T15" fmla="*/ 1003 h 1126"/>
                <a:gd name="T16" fmla="*/ 448 w 834"/>
                <a:gd name="T17" fmla="*/ 970 h 1126"/>
                <a:gd name="T18" fmla="*/ 467 w 834"/>
                <a:gd name="T19" fmla="*/ 850 h 1126"/>
                <a:gd name="T20" fmla="*/ 505 w 834"/>
                <a:gd name="T21" fmla="*/ 767 h 1126"/>
                <a:gd name="T22" fmla="*/ 515 w 834"/>
                <a:gd name="T23" fmla="*/ 643 h 1126"/>
                <a:gd name="T24" fmla="*/ 599 w 834"/>
                <a:gd name="T25" fmla="*/ 602 h 1126"/>
                <a:gd name="T26" fmla="*/ 625 w 834"/>
                <a:gd name="T27" fmla="*/ 494 h 1126"/>
                <a:gd name="T28" fmla="*/ 689 w 834"/>
                <a:gd name="T29" fmla="*/ 433 h 1126"/>
                <a:gd name="T30" fmla="*/ 754 w 834"/>
                <a:gd name="T31" fmla="*/ 401 h 1126"/>
                <a:gd name="T32" fmla="*/ 821 w 834"/>
                <a:gd name="T33" fmla="*/ 350 h 1126"/>
                <a:gd name="T34" fmla="*/ 832 w 834"/>
                <a:gd name="T35" fmla="*/ 265 h 1126"/>
                <a:gd name="T36" fmla="*/ 814 w 834"/>
                <a:gd name="T37" fmla="*/ 217 h 1126"/>
                <a:gd name="T38" fmla="*/ 763 w 834"/>
                <a:gd name="T39" fmla="*/ 157 h 1126"/>
                <a:gd name="T40" fmla="*/ 770 w 834"/>
                <a:gd name="T41" fmla="*/ 95 h 1126"/>
                <a:gd name="T42" fmla="*/ 605 w 834"/>
                <a:gd name="T43" fmla="*/ 37 h 1126"/>
                <a:gd name="T44" fmla="*/ 533 w 834"/>
                <a:gd name="T45" fmla="*/ 73 h 1126"/>
                <a:gd name="T46" fmla="*/ 547 w 834"/>
                <a:gd name="T47" fmla="*/ 13 h 1126"/>
                <a:gd name="T48" fmla="*/ 503 w 834"/>
                <a:gd name="T49" fmla="*/ 17 h 1126"/>
                <a:gd name="T50" fmla="*/ 416 w 834"/>
                <a:gd name="T51" fmla="*/ 28 h 1126"/>
                <a:gd name="T52" fmla="*/ 301 w 834"/>
                <a:gd name="T53" fmla="*/ 53 h 1126"/>
                <a:gd name="T54" fmla="*/ 260 w 834"/>
                <a:gd name="T55" fmla="*/ 104 h 1126"/>
                <a:gd name="T56" fmla="*/ 133 w 834"/>
                <a:gd name="T57" fmla="*/ 170 h 1126"/>
                <a:gd name="T58" fmla="*/ 92 w 834"/>
                <a:gd name="T59" fmla="*/ 202 h 1126"/>
                <a:gd name="T60" fmla="*/ 76 w 834"/>
                <a:gd name="T61" fmla="*/ 238 h 1126"/>
                <a:gd name="T62" fmla="*/ 68 w 834"/>
                <a:gd name="T63" fmla="*/ 272 h 1126"/>
                <a:gd name="T64" fmla="*/ 79 w 834"/>
                <a:gd name="T65" fmla="*/ 337 h 1126"/>
                <a:gd name="T66" fmla="*/ 59 w 834"/>
                <a:gd name="T67" fmla="*/ 436 h 1126"/>
                <a:gd name="T68" fmla="*/ 2 w 834"/>
                <a:gd name="T69" fmla="*/ 514 h 1126"/>
                <a:gd name="T70" fmla="*/ 16 w 834"/>
                <a:gd name="T71" fmla="*/ 577 h 1126"/>
                <a:gd name="T72" fmla="*/ 40 w 834"/>
                <a:gd name="T73" fmla="*/ 581 h 1126"/>
                <a:gd name="T74" fmla="*/ 55 w 834"/>
                <a:gd name="T75" fmla="*/ 605 h 1126"/>
                <a:gd name="T76" fmla="*/ 68 w 834"/>
                <a:gd name="T77" fmla="*/ 709 h 1126"/>
                <a:gd name="T78" fmla="*/ 107 w 834"/>
                <a:gd name="T79" fmla="*/ 743 h 1126"/>
                <a:gd name="T80" fmla="*/ 76 w 834"/>
                <a:gd name="T81" fmla="*/ 782 h 1126"/>
                <a:gd name="T82" fmla="*/ 115 w 834"/>
                <a:gd name="T83" fmla="*/ 809 h 1126"/>
                <a:gd name="T84" fmla="*/ 89 w 834"/>
                <a:gd name="T85" fmla="*/ 857 h 1126"/>
                <a:gd name="T86" fmla="*/ 68 w 834"/>
                <a:gd name="T87" fmla="*/ 908 h 1126"/>
                <a:gd name="T88" fmla="*/ 74 w 834"/>
                <a:gd name="T89" fmla="*/ 956 h 112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834" h="1126">
                  <a:moveTo>
                    <a:pt x="74" y="956"/>
                  </a:moveTo>
                  <a:cubicBezTo>
                    <a:pt x="106" y="952"/>
                    <a:pt x="90" y="954"/>
                    <a:pt x="113" y="946"/>
                  </a:cubicBezTo>
                  <a:cubicBezTo>
                    <a:pt x="168" y="949"/>
                    <a:pt x="187" y="943"/>
                    <a:pt x="220" y="976"/>
                  </a:cubicBezTo>
                  <a:cubicBezTo>
                    <a:pt x="225" y="990"/>
                    <a:pt x="214" y="1009"/>
                    <a:pt x="203" y="1022"/>
                  </a:cubicBezTo>
                  <a:cubicBezTo>
                    <a:pt x="199" y="1027"/>
                    <a:pt x="182" y="1034"/>
                    <a:pt x="176" y="1037"/>
                  </a:cubicBezTo>
                  <a:cubicBezTo>
                    <a:pt x="170" y="1040"/>
                    <a:pt x="158" y="1043"/>
                    <a:pt x="158" y="1043"/>
                  </a:cubicBezTo>
                  <a:cubicBezTo>
                    <a:pt x="152" y="1052"/>
                    <a:pt x="157" y="1060"/>
                    <a:pt x="151" y="1069"/>
                  </a:cubicBezTo>
                  <a:cubicBezTo>
                    <a:pt x="149" y="1078"/>
                    <a:pt x="135" y="1102"/>
                    <a:pt x="143" y="1108"/>
                  </a:cubicBezTo>
                  <a:cubicBezTo>
                    <a:pt x="151" y="1114"/>
                    <a:pt x="182" y="1103"/>
                    <a:pt x="197" y="1105"/>
                  </a:cubicBezTo>
                  <a:cubicBezTo>
                    <a:pt x="205" y="1110"/>
                    <a:pt x="232" y="1121"/>
                    <a:pt x="232" y="1121"/>
                  </a:cubicBezTo>
                  <a:cubicBezTo>
                    <a:pt x="256" y="1106"/>
                    <a:pt x="291" y="1098"/>
                    <a:pt x="314" y="1096"/>
                  </a:cubicBezTo>
                  <a:cubicBezTo>
                    <a:pt x="335" y="1096"/>
                    <a:pt x="346" y="1121"/>
                    <a:pt x="358" y="1124"/>
                  </a:cubicBezTo>
                  <a:cubicBezTo>
                    <a:pt x="369" y="1126"/>
                    <a:pt x="373" y="1116"/>
                    <a:pt x="382" y="1111"/>
                  </a:cubicBezTo>
                  <a:cubicBezTo>
                    <a:pt x="399" y="1107"/>
                    <a:pt x="400" y="1110"/>
                    <a:pt x="413" y="1097"/>
                  </a:cubicBezTo>
                  <a:cubicBezTo>
                    <a:pt x="416" y="1087"/>
                    <a:pt x="427" y="1057"/>
                    <a:pt x="427" y="1057"/>
                  </a:cubicBezTo>
                  <a:cubicBezTo>
                    <a:pt x="427" y="1042"/>
                    <a:pt x="409" y="1017"/>
                    <a:pt x="409" y="1003"/>
                  </a:cubicBezTo>
                  <a:cubicBezTo>
                    <a:pt x="409" y="989"/>
                    <a:pt x="424" y="979"/>
                    <a:pt x="430" y="974"/>
                  </a:cubicBezTo>
                  <a:cubicBezTo>
                    <a:pt x="436" y="969"/>
                    <a:pt x="440" y="974"/>
                    <a:pt x="448" y="970"/>
                  </a:cubicBezTo>
                  <a:cubicBezTo>
                    <a:pt x="450" y="924"/>
                    <a:pt x="452" y="977"/>
                    <a:pt x="457" y="892"/>
                  </a:cubicBezTo>
                  <a:cubicBezTo>
                    <a:pt x="457" y="865"/>
                    <a:pt x="454" y="867"/>
                    <a:pt x="467" y="850"/>
                  </a:cubicBezTo>
                  <a:cubicBezTo>
                    <a:pt x="523" y="785"/>
                    <a:pt x="486" y="799"/>
                    <a:pt x="494" y="785"/>
                  </a:cubicBezTo>
                  <a:cubicBezTo>
                    <a:pt x="500" y="771"/>
                    <a:pt x="503" y="773"/>
                    <a:pt x="505" y="767"/>
                  </a:cubicBezTo>
                  <a:cubicBezTo>
                    <a:pt x="507" y="761"/>
                    <a:pt x="504" y="770"/>
                    <a:pt x="506" y="749"/>
                  </a:cubicBezTo>
                  <a:cubicBezTo>
                    <a:pt x="501" y="695"/>
                    <a:pt x="484" y="682"/>
                    <a:pt x="515" y="643"/>
                  </a:cubicBezTo>
                  <a:cubicBezTo>
                    <a:pt x="525" y="628"/>
                    <a:pt x="553" y="617"/>
                    <a:pt x="566" y="610"/>
                  </a:cubicBezTo>
                  <a:cubicBezTo>
                    <a:pt x="574" y="606"/>
                    <a:pt x="599" y="602"/>
                    <a:pt x="599" y="602"/>
                  </a:cubicBezTo>
                  <a:cubicBezTo>
                    <a:pt x="601" y="567"/>
                    <a:pt x="623" y="598"/>
                    <a:pt x="604" y="547"/>
                  </a:cubicBezTo>
                  <a:cubicBezTo>
                    <a:pt x="605" y="521"/>
                    <a:pt x="607" y="523"/>
                    <a:pt x="625" y="494"/>
                  </a:cubicBezTo>
                  <a:cubicBezTo>
                    <a:pt x="633" y="493"/>
                    <a:pt x="630" y="489"/>
                    <a:pt x="641" y="479"/>
                  </a:cubicBezTo>
                  <a:cubicBezTo>
                    <a:pt x="652" y="469"/>
                    <a:pt x="677" y="441"/>
                    <a:pt x="689" y="433"/>
                  </a:cubicBezTo>
                  <a:cubicBezTo>
                    <a:pt x="712" y="419"/>
                    <a:pt x="692" y="438"/>
                    <a:pt x="715" y="430"/>
                  </a:cubicBezTo>
                  <a:cubicBezTo>
                    <a:pt x="720" y="410"/>
                    <a:pt x="737" y="412"/>
                    <a:pt x="754" y="401"/>
                  </a:cubicBezTo>
                  <a:cubicBezTo>
                    <a:pt x="778" y="391"/>
                    <a:pt x="768" y="385"/>
                    <a:pt x="799" y="377"/>
                  </a:cubicBezTo>
                  <a:cubicBezTo>
                    <a:pt x="807" y="369"/>
                    <a:pt x="821" y="362"/>
                    <a:pt x="821" y="350"/>
                  </a:cubicBezTo>
                  <a:cubicBezTo>
                    <a:pt x="824" y="340"/>
                    <a:pt x="819" y="324"/>
                    <a:pt x="821" y="310"/>
                  </a:cubicBezTo>
                  <a:cubicBezTo>
                    <a:pt x="823" y="296"/>
                    <a:pt x="834" y="277"/>
                    <a:pt x="832" y="265"/>
                  </a:cubicBezTo>
                  <a:cubicBezTo>
                    <a:pt x="830" y="253"/>
                    <a:pt x="814" y="243"/>
                    <a:pt x="811" y="235"/>
                  </a:cubicBezTo>
                  <a:cubicBezTo>
                    <a:pt x="808" y="227"/>
                    <a:pt x="816" y="224"/>
                    <a:pt x="814" y="217"/>
                  </a:cubicBezTo>
                  <a:cubicBezTo>
                    <a:pt x="812" y="210"/>
                    <a:pt x="804" y="204"/>
                    <a:pt x="796" y="194"/>
                  </a:cubicBezTo>
                  <a:cubicBezTo>
                    <a:pt x="788" y="184"/>
                    <a:pt x="767" y="168"/>
                    <a:pt x="763" y="157"/>
                  </a:cubicBezTo>
                  <a:cubicBezTo>
                    <a:pt x="759" y="146"/>
                    <a:pt x="769" y="138"/>
                    <a:pt x="770" y="128"/>
                  </a:cubicBezTo>
                  <a:cubicBezTo>
                    <a:pt x="771" y="118"/>
                    <a:pt x="780" y="105"/>
                    <a:pt x="770" y="95"/>
                  </a:cubicBezTo>
                  <a:cubicBezTo>
                    <a:pt x="760" y="85"/>
                    <a:pt x="736" y="78"/>
                    <a:pt x="709" y="68"/>
                  </a:cubicBezTo>
                  <a:cubicBezTo>
                    <a:pt x="672" y="67"/>
                    <a:pt x="649" y="25"/>
                    <a:pt x="605" y="37"/>
                  </a:cubicBezTo>
                  <a:cubicBezTo>
                    <a:pt x="593" y="36"/>
                    <a:pt x="578" y="60"/>
                    <a:pt x="566" y="58"/>
                  </a:cubicBezTo>
                  <a:cubicBezTo>
                    <a:pt x="556" y="58"/>
                    <a:pt x="539" y="73"/>
                    <a:pt x="533" y="73"/>
                  </a:cubicBezTo>
                  <a:cubicBezTo>
                    <a:pt x="527" y="73"/>
                    <a:pt x="525" y="68"/>
                    <a:pt x="527" y="58"/>
                  </a:cubicBezTo>
                  <a:cubicBezTo>
                    <a:pt x="529" y="48"/>
                    <a:pt x="548" y="22"/>
                    <a:pt x="547" y="13"/>
                  </a:cubicBezTo>
                  <a:cubicBezTo>
                    <a:pt x="546" y="4"/>
                    <a:pt x="530" y="1"/>
                    <a:pt x="523" y="2"/>
                  </a:cubicBezTo>
                  <a:cubicBezTo>
                    <a:pt x="513" y="0"/>
                    <a:pt x="513" y="18"/>
                    <a:pt x="503" y="17"/>
                  </a:cubicBezTo>
                  <a:cubicBezTo>
                    <a:pt x="494" y="17"/>
                    <a:pt x="495" y="20"/>
                    <a:pt x="481" y="22"/>
                  </a:cubicBezTo>
                  <a:cubicBezTo>
                    <a:pt x="467" y="24"/>
                    <a:pt x="441" y="26"/>
                    <a:pt x="416" y="28"/>
                  </a:cubicBezTo>
                  <a:cubicBezTo>
                    <a:pt x="389" y="55"/>
                    <a:pt x="410" y="28"/>
                    <a:pt x="328" y="34"/>
                  </a:cubicBezTo>
                  <a:cubicBezTo>
                    <a:pt x="314" y="35"/>
                    <a:pt x="301" y="53"/>
                    <a:pt x="301" y="53"/>
                  </a:cubicBezTo>
                  <a:cubicBezTo>
                    <a:pt x="293" y="60"/>
                    <a:pt x="290" y="69"/>
                    <a:pt x="283" y="77"/>
                  </a:cubicBezTo>
                  <a:cubicBezTo>
                    <a:pt x="276" y="85"/>
                    <a:pt x="281" y="92"/>
                    <a:pt x="260" y="104"/>
                  </a:cubicBezTo>
                  <a:cubicBezTo>
                    <a:pt x="242" y="126"/>
                    <a:pt x="185" y="145"/>
                    <a:pt x="158" y="152"/>
                  </a:cubicBezTo>
                  <a:cubicBezTo>
                    <a:pt x="136" y="164"/>
                    <a:pt x="143" y="165"/>
                    <a:pt x="133" y="170"/>
                  </a:cubicBezTo>
                  <a:cubicBezTo>
                    <a:pt x="123" y="175"/>
                    <a:pt x="107" y="180"/>
                    <a:pt x="100" y="185"/>
                  </a:cubicBezTo>
                  <a:cubicBezTo>
                    <a:pt x="91" y="194"/>
                    <a:pt x="99" y="192"/>
                    <a:pt x="92" y="202"/>
                  </a:cubicBezTo>
                  <a:cubicBezTo>
                    <a:pt x="88" y="210"/>
                    <a:pt x="89" y="226"/>
                    <a:pt x="86" y="232"/>
                  </a:cubicBezTo>
                  <a:cubicBezTo>
                    <a:pt x="83" y="238"/>
                    <a:pt x="79" y="233"/>
                    <a:pt x="76" y="238"/>
                  </a:cubicBezTo>
                  <a:cubicBezTo>
                    <a:pt x="75" y="246"/>
                    <a:pt x="70" y="252"/>
                    <a:pt x="68" y="260"/>
                  </a:cubicBezTo>
                  <a:cubicBezTo>
                    <a:pt x="67" y="264"/>
                    <a:pt x="68" y="272"/>
                    <a:pt x="68" y="272"/>
                  </a:cubicBezTo>
                  <a:cubicBezTo>
                    <a:pt x="70" y="288"/>
                    <a:pt x="76" y="293"/>
                    <a:pt x="83" y="308"/>
                  </a:cubicBezTo>
                  <a:cubicBezTo>
                    <a:pt x="87" y="316"/>
                    <a:pt x="75" y="329"/>
                    <a:pt x="79" y="337"/>
                  </a:cubicBezTo>
                  <a:cubicBezTo>
                    <a:pt x="81" y="341"/>
                    <a:pt x="80" y="359"/>
                    <a:pt x="80" y="359"/>
                  </a:cubicBezTo>
                  <a:cubicBezTo>
                    <a:pt x="103" y="412"/>
                    <a:pt x="89" y="400"/>
                    <a:pt x="59" y="436"/>
                  </a:cubicBezTo>
                  <a:cubicBezTo>
                    <a:pt x="48" y="457"/>
                    <a:pt x="42" y="471"/>
                    <a:pt x="35" y="494"/>
                  </a:cubicBezTo>
                  <a:cubicBezTo>
                    <a:pt x="32" y="505"/>
                    <a:pt x="2" y="514"/>
                    <a:pt x="2" y="514"/>
                  </a:cubicBezTo>
                  <a:cubicBezTo>
                    <a:pt x="0" y="524"/>
                    <a:pt x="5" y="544"/>
                    <a:pt x="7" y="554"/>
                  </a:cubicBezTo>
                  <a:cubicBezTo>
                    <a:pt x="9" y="564"/>
                    <a:pt x="12" y="573"/>
                    <a:pt x="16" y="577"/>
                  </a:cubicBezTo>
                  <a:cubicBezTo>
                    <a:pt x="20" y="581"/>
                    <a:pt x="25" y="579"/>
                    <a:pt x="29" y="580"/>
                  </a:cubicBezTo>
                  <a:cubicBezTo>
                    <a:pt x="33" y="581"/>
                    <a:pt x="37" y="579"/>
                    <a:pt x="40" y="581"/>
                  </a:cubicBezTo>
                  <a:cubicBezTo>
                    <a:pt x="43" y="583"/>
                    <a:pt x="46" y="585"/>
                    <a:pt x="49" y="589"/>
                  </a:cubicBezTo>
                  <a:cubicBezTo>
                    <a:pt x="52" y="593"/>
                    <a:pt x="56" y="595"/>
                    <a:pt x="55" y="605"/>
                  </a:cubicBezTo>
                  <a:cubicBezTo>
                    <a:pt x="56" y="619"/>
                    <a:pt x="39" y="634"/>
                    <a:pt x="44" y="647"/>
                  </a:cubicBezTo>
                  <a:cubicBezTo>
                    <a:pt x="48" y="657"/>
                    <a:pt x="60" y="698"/>
                    <a:pt x="68" y="709"/>
                  </a:cubicBezTo>
                  <a:cubicBezTo>
                    <a:pt x="83" y="724"/>
                    <a:pt x="98" y="721"/>
                    <a:pt x="104" y="727"/>
                  </a:cubicBezTo>
                  <a:cubicBezTo>
                    <a:pt x="110" y="733"/>
                    <a:pt x="109" y="736"/>
                    <a:pt x="107" y="743"/>
                  </a:cubicBezTo>
                  <a:cubicBezTo>
                    <a:pt x="110" y="757"/>
                    <a:pt x="99" y="761"/>
                    <a:pt x="94" y="767"/>
                  </a:cubicBezTo>
                  <a:cubicBezTo>
                    <a:pt x="89" y="773"/>
                    <a:pt x="76" y="776"/>
                    <a:pt x="76" y="782"/>
                  </a:cubicBezTo>
                  <a:cubicBezTo>
                    <a:pt x="73" y="793"/>
                    <a:pt x="88" y="797"/>
                    <a:pt x="94" y="806"/>
                  </a:cubicBezTo>
                  <a:cubicBezTo>
                    <a:pt x="100" y="810"/>
                    <a:pt x="112" y="804"/>
                    <a:pt x="115" y="809"/>
                  </a:cubicBezTo>
                  <a:cubicBezTo>
                    <a:pt x="118" y="814"/>
                    <a:pt x="114" y="827"/>
                    <a:pt x="110" y="835"/>
                  </a:cubicBezTo>
                  <a:cubicBezTo>
                    <a:pt x="106" y="850"/>
                    <a:pt x="100" y="844"/>
                    <a:pt x="89" y="857"/>
                  </a:cubicBezTo>
                  <a:cubicBezTo>
                    <a:pt x="83" y="864"/>
                    <a:pt x="68" y="869"/>
                    <a:pt x="65" y="877"/>
                  </a:cubicBezTo>
                  <a:cubicBezTo>
                    <a:pt x="62" y="885"/>
                    <a:pt x="66" y="898"/>
                    <a:pt x="68" y="908"/>
                  </a:cubicBezTo>
                  <a:cubicBezTo>
                    <a:pt x="70" y="918"/>
                    <a:pt x="78" y="929"/>
                    <a:pt x="79" y="937"/>
                  </a:cubicBezTo>
                  <a:cubicBezTo>
                    <a:pt x="80" y="945"/>
                    <a:pt x="75" y="952"/>
                    <a:pt x="74" y="956"/>
                  </a:cubicBezTo>
                  <a:close/>
                </a:path>
              </a:pathLst>
            </a:custGeom>
            <a:solidFill>
              <a:srgbClr val="6666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587" name="Text Box 11">
              <a:extLst>
                <a:ext uri="{FF2B5EF4-FFF2-40B4-BE49-F238E27FC236}">
                  <a16:creationId xmlns:a16="http://schemas.microsoft.com/office/drawing/2014/main" id="{A68CE7BC-06D8-4E15-B93F-DB78F532E6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" y="211"/>
              <a:ext cx="346" cy="653"/>
            </a:xfrm>
            <a:prstGeom prst="rect">
              <a:avLst/>
            </a:prstGeom>
            <a:solidFill>
              <a:srgbClr val="6666FF"/>
            </a:solidFill>
            <a:ln>
              <a:noFill/>
            </a:ln>
            <a:effectLst/>
          </p:spPr>
          <p:txBody>
            <a:bodyPr vert="eaVert">
              <a:spAutoFit/>
            </a:bodyPr>
            <a:lstStyle/>
            <a:p>
              <a:pPr eaLnBrk="1" hangingPunct="1">
                <a:defRPr/>
              </a:pPr>
              <a:r>
                <a:rPr lang="zh-CN" altLang="en-US" sz="2400" b="1" i="1">
                  <a:solidFill>
                    <a:schemeClr val="bg2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江   西</a:t>
              </a:r>
              <a:endParaRPr lang="zh-CN" altLang="en-US"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4588" name="Group 12">
            <a:extLst>
              <a:ext uri="{FF2B5EF4-FFF2-40B4-BE49-F238E27FC236}">
                <a16:creationId xmlns:a16="http://schemas.microsoft.com/office/drawing/2014/main" id="{68B7BB16-E96F-461B-A2D6-421EEFEF371C}"/>
              </a:ext>
            </a:extLst>
          </p:cNvPr>
          <p:cNvGrpSpPr>
            <a:grpSpLocks/>
          </p:cNvGrpSpPr>
          <p:nvPr/>
        </p:nvGrpSpPr>
        <p:grpSpPr bwMode="auto">
          <a:xfrm>
            <a:off x="4973638" y="3692525"/>
            <a:ext cx="1538287" cy="1724025"/>
            <a:chOff x="0" y="0"/>
            <a:chExt cx="969" cy="1086"/>
          </a:xfrm>
        </p:grpSpPr>
        <p:sp>
          <p:nvSpPr>
            <p:cNvPr id="46127" name="未知">
              <a:extLst>
                <a:ext uri="{FF2B5EF4-FFF2-40B4-BE49-F238E27FC236}">
                  <a16:creationId xmlns:a16="http://schemas.microsoft.com/office/drawing/2014/main" id="{70C03EDE-2301-40AA-BB12-256832D45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969" cy="1086"/>
            </a:xfrm>
            <a:custGeom>
              <a:avLst/>
              <a:gdLst>
                <a:gd name="T0" fmla="*/ 96 w 969"/>
                <a:gd name="T1" fmla="*/ 361 h 1086"/>
                <a:gd name="T2" fmla="*/ 99 w 969"/>
                <a:gd name="T3" fmla="*/ 432 h 1086"/>
                <a:gd name="T4" fmla="*/ 89 w 969"/>
                <a:gd name="T5" fmla="*/ 520 h 1086"/>
                <a:gd name="T6" fmla="*/ 15 w 969"/>
                <a:gd name="T7" fmla="*/ 564 h 1086"/>
                <a:gd name="T8" fmla="*/ 9 w 969"/>
                <a:gd name="T9" fmla="*/ 604 h 1086"/>
                <a:gd name="T10" fmla="*/ 87 w 969"/>
                <a:gd name="T11" fmla="*/ 616 h 1086"/>
                <a:gd name="T12" fmla="*/ 101 w 969"/>
                <a:gd name="T13" fmla="*/ 690 h 1086"/>
                <a:gd name="T14" fmla="*/ 113 w 969"/>
                <a:gd name="T15" fmla="*/ 763 h 1086"/>
                <a:gd name="T16" fmla="*/ 144 w 969"/>
                <a:gd name="T17" fmla="*/ 792 h 1086"/>
                <a:gd name="T18" fmla="*/ 174 w 969"/>
                <a:gd name="T19" fmla="*/ 850 h 1086"/>
                <a:gd name="T20" fmla="*/ 216 w 969"/>
                <a:gd name="T21" fmla="*/ 793 h 1086"/>
                <a:gd name="T22" fmla="*/ 290 w 969"/>
                <a:gd name="T23" fmla="*/ 795 h 1086"/>
                <a:gd name="T24" fmla="*/ 345 w 969"/>
                <a:gd name="T25" fmla="*/ 792 h 1086"/>
                <a:gd name="T26" fmla="*/ 387 w 969"/>
                <a:gd name="T27" fmla="*/ 778 h 1086"/>
                <a:gd name="T28" fmla="*/ 419 w 969"/>
                <a:gd name="T29" fmla="*/ 751 h 1086"/>
                <a:gd name="T30" fmla="*/ 449 w 969"/>
                <a:gd name="T31" fmla="*/ 810 h 1086"/>
                <a:gd name="T32" fmla="*/ 445 w 969"/>
                <a:gd name="T33" fmla="*/ 858 h 1086"/>
                <a:gd name="T34" fmla="*/ 449 w 969"/>
                <a:gd name="T35" fmla="*/ 890 h 1086"/>
                <a:gd name="T36" fmla="*/ 395 w 969"/>
                <a:gd name="T37" fmla="*/ 1006 h 1086"/>
                <a:gd name="T38" fmla="*/ 477 w 969"/>
                <a:gd name="T39" fmla="*/ 1006 h 1086"/>
                <a:gd name="T40" fmla="*/ 486 w 969"/>
                <a:gd name="T41" fmla="*/ 1063 h 1086"/>
                <a:gd name="T42" fmla="*/ 528 w 969"/>
                <a:gd name="T43" fmla="*/ 1084 h 1086"/>
                <a:gd name="T44" fmla="*/ 576 w 969"/>
                <a:gd name="T45" fmla="*/ 1068 h 1086"/>
                <a:gd name="T46" fmla="*/ 608 w 969"/>
                <a:gd name="T47" fmla="*/ 1026 h 1086"/>
                <a:gd name="T48" fmla="*/ 662 w 969"/>
                <a:gd name="T49" fmla="*/ 1006 h 1086"/>
                <a:gd name="T50" fmla="*/ 726 w 969"/>
                <a:gd name="T51" fmla="*/ 1041 h 1086"/>
                <a:gd name="T52" fmla="*/ 747 w 969"/>
                <a:gd name="T53" fmla="*/ 984 h 1086"/>
                <a:gd name="T54" fmla="*/ 833 w 969"/>
                <a:gd name="T55" fmla="*/ 946 h 1086"/>
                <a:gd name="T56" fmla="*/ 890 w 969"/>
                <a:gd name="T57" fmla="*/ 937 h 1086"/>
                <a:gd name="T58" fmla="*/ 929 w 969"/>
                <a:gd name="T59" fmla="*/ 878 h 1086"/>
                <a:gd name="T60" fmla="*/ 968 w 969"/>
                <a:gd name="T61" fmla="*/ 790 h 1086"/>
                <a:gd name="T62" fmla="*/ 957 w 969"/>
                <a:gd name="T63" fmla="*/ 729 h 1086"/>
                <a:gd name="T64" fmla="*/ 953 w 969"/>
                <a:gd name="T65" fmla="*/ 680 h 1086"/>
                <a:gd name="T66" fmla="*/ 905 w 969"/>
                <a:gd name="T67" fmla="*/ 614 h 1086"/>
                <a:gd name="T68" fmla="*/ 907 w 969"/>
                <a:gd name="T69" fmla="*/ 546 h 1086"/>
                <a:gd name="T70" fmla="*/ 865 w 969"/>
                <a:gd name="T71" fmla="*/ 518 h 1086"/>
                <a:gd name="T72" fmla="*/ 893 w 969"/>
                <a:gd name="T73" fmla="*/ 445 h 1086"/>
                <a:gd name="T74" fmla="*/ 941 w 969"/>
                <a:gd name="T75" fmla="*/ 370 h 1086"/>
                <a:gd name="T76" fmla="*/ 941 w 969"/>
                <a:gd name="T77" fmla="*/ 330 h 1086"/>
                <a:gd name="T78" fmla="*/ 929 w 969"/>
                <a:gd name="T79" fmla="*/ 250 h 1086"/>
                <a:gd name="T80" fmla="*/ 936 w 969"/>
                <a:gd name="T81" fmla="*/ 205 h 1086"/>
                <a:gd name="T82" fmla="*/ 897 w 969"/>
                <a:gd name="T83" fmla="*/ 193 h 1086"/>
                <a:gd name="T84" fmla="*/ 843 w 969"/>
                <a:gd name="T85" fmla="*/ 169 h 1086"/>
                <a:gd name="T86" fmla="*/ 780 w 969"/>
                <a:gd name="T87" fmla="*/ 94 h 1086"/>
                <a:gd name="T88" fmla="*/ 642 w 969"/>
                <a:gd name="T89" fmla="*/ 94 h 1086"/>
                <a:gd name="T90" fmla="*/ 597 w 969"/>
                <a:gd name="T91" fmla="*/ 96 h 1086"/>
                <a:gd name="T92" fmla="*/ 525 w 969"/>
                <a:gd name="T93" fmla="*/ 88 h 1086"/>
                <a:gd name="T94" fmla="*/ 417 w 969"/>
                <a:gd name="T95" fmla="*/ 18 h 1086"/>
                <a:gd name="T96" fmla="*/ 380 w 969"/>
                <a:gd name="T97" fmla="*/ 1 h 1086"/>
                <a:gd name="T98" fmla="*/ 317 w 969"/>
                <a:gd name="T99" fmla="*/ 9 h 1086"/>
                <a:gd name="T100" fmla="*/ 315 w 969"/>
                <a:gd name="T101" fmla="*/ 66 h 1086"/>
                <a:gd name="T102" fmla="*/ 277 w 969"/>
                <a:gd name="T103" fmla="*/ 82 h 1086"/>
                <a:gd name="T104" fmla="*/ 239 w 969"/>
                <a:gd name="T105" fmla="*/ 84 h 1086"/>
                <a:gd name="T106" fmla="*/ 219 w 969"/>
                <a:gd name="T107" fmla="*/ 86 h 1086"/>
                <a:gd name="T108" fmla="*/ 161 w 969"/>
                <a:gd name="T109" fmla="*/ 100 h 1086"/>
                <a:gd name="T110" fmla="*/ 79 w 969"/>
                <a:gd name="T111" fmla="*/ 132 h 1086"/>
                <a:gd name="T112" fmla="*/ 73 w 969"/>
                <a:gd name="T113" fmla="*/ 190 h 1086"/>
                <a:gd name="T114" fmla="*/ 95 w 969"/>
                <a:gd name="T115" fmla="*/ 310 h 1086"/>
                <a:gd name="T116" fmla="*/ 90 w 969"/>
                <a:gd name="T117" fmla="*/ 334 h 108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969" h="1086">
                  <a:moveTo>
                    <a:pt x="87" y="340"/>
                  </a:moveTo>
                  <a:cubicBezTo>
                    <a:pt x="91" y="351"/>
                    <a:pt x="89" y="351"/>
                    <a:pt x="96" y="361"/>
                  </a:cubicBezTo>
                  <a:cubicBezTo>
                    <a:pt x="99" y="369"/>
                    <a:pt x="99" y="380"/>
                    <a:pt x="99" y="392"/>
                  </a:cubicBezTo>
                  <a:cubicBezTo>
                    <a:pt x="99" y="404"/>
                    <a:pt x="96" y="417"/>
                    <a:pt x="99" y="432"/>
                  </a:cubicBezTo>
                  <a:cubicBezTo>
                    <a:pt x="100" y="445"/>
                    <a:pt x="113" y="469"/>
                    <a:pt x="117" y="482"/>
                  </a:cubicBezTo>
                  <a:cubicBezTo>
                    <a:pt x="116" y="489"/>
                    <a:pt x="93" y="514"/>
                    <a:pt x="89" y="520"/>
                  </a:cubicBezTo>
                  <a:cubicBezTo>
                    <a:pt x="82" y="532"/>
                    <a:pt x="75" y="516"/>
                    <a:pt x="61" y="532"/>
                  </a:cubicBezTo>
                  <a:cubicBezTo>
                    <a:pt x="42" y="538"/>
                    <a:pt x="29" y="550"/>
                    <a:pt x="15" y="564"/>
                  </a:cubicBezTo>
                  <a:cubicBezTo>
                    <a:pt x="3" y="576"/>
                    <a:pt x="7" y="575"/>
                    <a:pt x="1" y="592"/>
                  </a:cubicBezTo>
                  <a:cubicBezTo>
                    <a:pt x="0" y="595"/>
                    <a:pt x="9" y="604"/>
                    <a:pt x="9" y="604"/>
                  </a:cubicBezTo>
                  <a:cubicBezTo>
                    <a:pt x="13" y="618"/>
                    <a:pt x="21" y="611"/>
                    <a:pt x="35" y="616"/>
                  </a:cubicBezTo>
                  <a:cubicBezTo>
                    <a:pt x="49" y="617"/>
                    <a:pt x="74" y="614"/>
                    <a:pt x="87" y="616"/>
                  </a:cubicBezTo>
                  <a:cubicBezTo>
                    <a:pt x="99" y="619"/>
                    <a:pt x="107" y="622"/>
                    <a:pt x="109" y="634"/>
                  </a:cubicBezTo>
                  <a:cubicBezTo>
                    <a:pt x="97" y="652"/>
                    <a:pt x="103" y="674"/>
                    <a:pt x="101" y="690"/>
                  </a:cubicBezTo>
                  <a:cubicBezTo>
                    <a:pt x="97" y="707"/>
                    <a:pt x="83" y="724"/>
                    <a:pt x="85" y="736"/>
                  </a:cubicBezTo>
                  <a:cubicBezTo>
                    <a:pt x="89" y="758"/>
                    <a:pt x="91" y="748"/>
                    <a:pt x="113" y="763"/>
                  </a:cubicBezTo>
                  <a:cubicBezTo>
                    <a:pt x="116" y="765"/>
                    <a:pt x="123" y="763"/>
                    <a:pt x="123" y="763"/>
                  </a:cubicBezTo>
                  <a:cubicBezTo>
                    <a:pt x="127" y="770"/>
                    <a:pt x="138" y="778"/>
                    <a:pt x="144" y="792"/>
                  </a:cubicBezTo>
                  <a:cubicBezTo>
                    <a:pt x="150" y="806"/>
                    <a:pt x="151" y="839"/>
                    <a:pt x="156" y="849"/>
                  </a:cubicBezTo>
                  <a:cubicBezTo>
                    <a:pt x="161" y="859"/>
                    <a:pt x="165" y="852"/>
                    <a:pt x="174" y="850"/>
                  </a:cubicBezTo>
                  <a:cubicBezTo>
                    <a:pt x="202" y="846"/>
                    <a:pt x="186" y="840"/>
                    <a:pt x="210" y="834"/>
                  </a:cubicBezTo>
                  <a:cubicBezTo>
                    <a:pt x="211" y="824"/>
                    <a:pt x="213" y="802"/>
                    <a:pt x="216" y="793"/>
                  </a:cubicBezTo>
                  <a:cubicBezTo>
                    <a:pt x="220" y="782"/>
                    <a:pt x="252" y="803"/>
                    <a:pt x="263" y="807"/>
                  </a:cubicBezTo>
                  <a:cubicBezTo>
                    <a:pt x="274" y="803"/>
                    <a:pt x="290" y="795"/>
                    <a:pt x="290" y="795"/>
                  </a:cubicBezTo>
                  <a:cubicBezTo>
                    <a:pt x="301" y="778"/>
                    <a:pt x="325" y="790"/>
                    <a:pt x="342" y="796"/>
                  </a:cubicBezTo>
                  <a:cubicBezTo>
                    <a:pt x="353" y="795"/>
                    <a:pt x="334" y="794"/>
                    <a:pt x="345" y="792"/>
                  </a:cubicBezTo>
                  <a:cubicBezTo>
                    <a:pt x="352" y="791"/>
                    <a:pt x="359" y="789"/>
                    <a:pt x="366" y="787"/>
                  </a:cubicBezTo>
                  <a:cubicBezTo>
                    <a:pt x="373" y="785"/>
                    <a:pt x="382" y="782"/>
                    <a:pt x="387" y="778"/>
                  </a:cubicBezTo>
                  <a:cubicBezTo>
                    <a:pt x="393" y="775"/>
                    <a:pt x="389" y="763"/>
                    <a:pt x="396" y="762"/>
                  </a:cubicBezTo>
                  <a:cubicBezTo>
                    <a:pt x="404" y="760"/>
                    <a:pt x="409" y="750"/>
                    <a:pt x="419" y="751"/>
                  </a:cubicBezTo>
                  <a:cubicBezTo>
                    <a:pt x="429" y="752"/>
                    <a:pt x="450" y="761"/>
                    <a:pt x="455" y="771"/>
                  </a:cubicBezTo>
                  <a:cubicBezTo>
                    <a:pt x="461" y="774"/>
                    <a:pt x="449" y="799"/>
                    <a:pt x="449" y="810"/>
                  </a:cubicBezTo>
                  <a:cubicBezTo>
                    <a:pt x="449" y="821"/>
                    <a:pt x="457" y="827"/>
                    <a:pt x="456" y="835"/>
                  </a:cubicBezTo>
                  <a:cubicBezTo>
                    <a:pt x="457" y="840"/>
                    <a:pt x="446" y="853"/>
                    <a:pt x="445" y="858"/>
                  </a:cubicBezTo>
                  <a:cubicBezTo>
                    <a:pt x="444" y="863"/>
                    <a:pt x="449" y="862"/>
                    <a:pt x="450" y="867"/>
                  </a:cubicBezTo>
                  <a:cubicBezTo>
                    <a:pt x="451" y="872"/>
                    <a:pt x="454" y="879"/>
                    <a:pt x="449" y="890"/>
                  </a:cubicBezTo>
                  <a:cubicBezTo>
                    <a:pt x="444" y="901"/>
                    <a:pt x="430" y="915"/>
                    <a:pt x="421" y="934"/>
                  </a:cubicBezTo>
                  <a:cubicBezTo>
                    <a:pt x="407" y="961"/>
                    <a:pt x="403" y="976"/>
                    <a:pt x="395" y="1006"/>
                  </a:cubicBezTo>
                  <a:cubicBezTo>
                    <a:pt x="392" y="1038"/>
                    <a:pt x="389" y="1046"/>
                    <a:pt x="431" y="1040"/>
                  </a:cubicBezTo>
                  <a:cubicBezTo>
                    <a:pt x="452" y="1033"/>
                    <a:pt x="456" y="1013"/>
                    <a:pt x="477" y="1006"/>
                  </a:cubicBezTo>
                  <a:cubicBezTo>
                    <a:pt x="484" y="1004"/>
                    <a:pt x="476" y="1041"/>
                    <a:pt x="477" y="1050"/>
                  </a:cubicBezTo>
                  <a:cubicBezTo>
                    <a:pt x="478" y="1059"/>
                    <a:pt x="483" y="1058"/>
                    <a:pt x="486" y="1063"/>
                  </a:cubicBezTo>
                  <a:cubicBezTo>
                    <a:pt x="491" y="1074"/>
                    <a:pt x="490" y="1078"/>
                    <a:pt x="497" y="1081"/>
                  </a:cubicBezTo>
                  <a:cubicBezTo>
                    <a:pt x="504" y="1084"/>
                    <a:pt x="518" y="1086"/>
                    <a:pt x="528" y="1084"/>
                  </a:cubicBezTo>
                  <a:cubicBezTo>
                    <a:pt x="548" y="1079"/>
                    <a:pt x="547" y="1085"/>
                    <a:pt x="557" y="1072"/>
                  </a:cubicBezTo>
                  <a:cubicBezTo>
                    <a:pt x="565" y="1069"/>
                    <a:pt x="570" y="1069"/>
                    <a:pt x="576" y="1068"/>
                  </a:cubicBezTo>
                  <a:cubicBezTo>
                    <a:pt x="582" y="1067"/>
                    <a:pt x="586" y="1072"/>
                    <a:pt x="591" y="1065"/>
                  </a:cubicBezTo>
                  <a:cubicBezTo>
                    <a:pt x="596" y="1050"/>
                    <a:pt x="600" y="1036"/>
                    <a:pt x="608" y="1026"/>
                  </a:cubicBezTo>
                  <a:cubicBezTo>
                    <a:pt x="612" y="1014"/>
                    <a:pt x="612" y="1009"/>
                    <a:pt x="624" y="1005"/>
                  </a:cubicBezTo>
                  <a:cubicBezTo>
                    <a:pt x="638" y="1006"/>
                    <a:pt x="636" y="963"/>
                    <a:pt x="662" y="1006"/>
                  </a:cubicBezTo>
                  <a:cubicBezTo>
                    <a:pt x="675" y="1024"/>
                    <a:pt x="678" y="1006"/>
                    <a:pt x="689" y="1017"/>
                  </a:cubicBezTo>
                  <a:cubicBezTo>
                    <a:pt x="701" y="1038"/>
                    <a:pt x="707" y="1038"/>
                    <a:pt x="726" y="1041"/>
                  </a:cubicBezTo>
                  <a:cubicBezTo>
                    <a:pt x="752" y="1044"/>
                    <a:pt x="744" y="1024"/>
                    <a:pt x="747" y="1015"/>
                  </a:cubicBezTo>
                  <a:cubicBezTo>
                    <a:pt x="750" y="1006"/>
                    <a:pt x="743" y="994"/>
                    <a:pt x="747" y="984"/>
                  </a:cubicBezTo>
                  <a:cubicBezTo>
                    <a:pt x="752" y="960"/>
                    <a:pt x="756" y="958"/>
                    <a:pt x="770" y="952"/>
                  </a:cubicBezTo>
                  <a:cubicBezTo>
                    <a:pt x="784" y="946"/>
                    <a:pt x="817" y="950"/>
                    <a:pt x="833" y="946"/>
                  </a:cubicBezTo>
                  <a:cubicBezTo>
                    <a:pt x="849" y="942"/>
                    <a:pt x="858" y="926"/>
                    <a:pt x="867" y="925"/>
                  </a:cubicBezTo>
                  <a:cubicBezTo>
                    <a:pt x="876" y="924"/>
                    <a:pt x="882" y="935"/>
                    <a:pt x="890" y="937"/>
                  </a:cubicBezTo>
                  <a:cubicBezTo>
                    <a:pt x="898" y="939"/>
                    <a:pt x="908" y="946"/>
                    <a:pt x="914" y="936"/>
                  </a:cubicBezTo>
                  <a:cubicBezTo>
                    <a:pt x="938" y="915"/>
                    <a:pt x="940" y="901"/>
                    <a:pt x="929" y="878"/>
                  </a:cubicBezTo>
                  <a:cubicBezTo>
                    <a:pt x="930" y="869"/>
                    <a:pt x="909" y="853"/>
                    <a:pt x="920" y="844"/>
                  </a:cubicBezTo>
                  <a:cubicBezTo>
                    <a:pt x="940" y="828"/>
                    <a:pt x="956" y="820"/>
                    <a:pt x="968" y="790"/>
                  </a:cubicBezTo>
                  <a:cubicBezTo>
                    <a:pt x="962" y="767"/>
                    <a:pt x="969" y="762"/>
                    <a:pt x="939" y="756"/>
                  </a:cubicBezTo>
                  <a:cubicBezTo>
                    <a:pt x="946" y="746"/>
                    <a:pt x="947" y="736"/>
                    <a:pt x="957" y="729"/>
                  </a:cubicBezTo>
                  <a:cubicBezTo>
                    <a:pt x="959" y="722"/>
                    <a:pt x="961" y="701"/>
                    <a:pt x="953" y="696"/>
                  </a:cubicBezTo>
                  <a:cubicBezTo>
                    <a:pt x="943" y="689"/>
                    <a:pt x="953" y="680"/>
                    <a:pt x="953" y="680"/>
                  </a:cubicBezTo>
                  <a:cubicBezTo>
                    <a:pt x="947" y="670"/>
                    <a:pt x="925" y="667"/>
                    <a:pt x="921" y="656"/>
                  </a:cubicBezTo>
                  <a:cubicBezTo>
                    <a:pt x="918" y="644"/>
                    <a:pt x="907" y="628"/>
                    <a:pt x="905" y="614"/>
                  </a:cubicBezTo>
                  <a:cubicBezTo>
                    <a:pt x="903" y="600"/>
                    <a:pt x="906" y="585"/>
                    <a:pt x="906" y="574"/>
                  </a:cubicBezTo>
                  <a:cubicBezTo>
                    <a:pt x="904" y="558"/>
                    <a:pt x="909" y="552"/>
                    <a:pt x="907" y="546"/>
                  </a:cubicBezTo>
                  <a:cubicBezTo>
                    <a:pt x="905" y="540"/>
                    <a:pt x="898" y="543"/>
                    <a:pt x="891" y="538"/>
                  </a:cubicBezTo>
                  <a:cubicBezTo>
                    <a:pt x="884" y="533"/>
                    <a:pt x="869" y="529"/>
                    <a:pt x="865" y="518"/>
                  </a:cubicBezTo>
                  <a:cubicBezTo>
                    <a:pt x="862" y="505"/>
                    <a:pt x="853" y="483"/>
                    <a:pt x="864" y="474"/>
                  </a:cubicBezTo>
                  <a:cubicBezTo>
                    <a:pt x="884" y="475"/>
                    <a:pt x="886" y="467"/>
                    <a:pt x="893" y="445"/>
                  </a:cubicBezTo>
                  <a:cubicBezTo>
                    <a:pt x="898" y="430"/>
                    <a:pt x="913" y="405"/>
                    <a:pt x="924" y="394"/>
                  </a:cubicBezTo>
                  <a:cubicBezTo>
                    <a:pt x="929" y="382"/>
                    <a:pt x="940" y="381"/>
                    <a:pt x="941" y="370"/>
                  </a:cubicBezTo>
                  <a:cubicBezTo>
                    <a:pt x="945" y="362"/>
                    <a:pt x="947" y="355"/>
                    <a:pt x="947" y="348"/>
                  </a:cubicBezTo>
                  <a:cubicBezTo>
                    <a:pt x="947" y="341"/>
                    <a:pt x="943" y="344"/>
                    <a:pt x="941" y="330"/>
                  </a:cubicBezTo>
                  <a:cubicBezTo>
                    <a:pt x="939" y="316"/>
                    <a:pt x="939" y="275"/>
                    <a:pt x="937" y="262"/>
                  </a:cubicBezTo>
                  <a:cubicBezTo>
                    <a:pt x="933" y="249"/>
                    <a:pt x="933" y="264"/>
                    <a:pt x="929" y="250"/>
                  </a:cubicBezTo>
                  <a:cubicBezTo>
                    <a:pt x="927" y="244"/>
                    <a:pt x="921" y="226"/>
                    <a:pt x="921" y="226"/>
                  </a:cubicBezTo>
                  <a:cubicBezTo>
                    <a:pt x="925" y="213"/>
                    <a:pt x="925" y="212"/>
                    <a:pt x="936" y="205"/>
                  </a:cubicBezTo>
                  <a:cubicBezTo>
                    <a:pt x="937" y="198"/>
                    <a:pt x="937" y="180"/>
                    <a:pt x="931" y="178"/>
                  </a:cubicBezTo>
                  <a:cubicBezTo>
                    <a:pt x="925" y="176"/>
                    <a:pt x="910" y="192"/>
                    <a:pt x="897" y="193"/>
                  </a:cubicBezTo>
                  <a:cubicBezTo>
                    <a:pt x="883" y="192"/>
                    <a:pt x="865" y="197"/>
                    <a:pt x="855" y="187"/>
                  </a:cubicBezTo>
                  <a:cubicBezTo>
                    <a:pt x="850" y="182"/>
                    <a:pt x="843" y="169"/>
                    <a:pt x="843" y="169"/>
                  </a:cubicBezTo>
                  <a:cubicBezTo>
                    <a:pt x="835" y="136"/>
                    <a:pt x="845" y="126"/>
                    <a:pt x="819" y="106"/>
                  </a:cubicBezTo>
                  <a:cubicBezTo>
                    <a:pt x="821" y="76"/>
                    <a:pt x="798" y="89"/>
                    <a:pt x="780" y="94"/>
                  </a:cubicBezTo>
                  <a:cubicBezTo>
                    <a:pt x="750" y="91"/>
                    <a:pt x="744" y="76"/>
                    <a:pt x="705" y="88"/>
                  </a:cubicBezTo>
                  <a:cubicBezTo>
                    <a:pt x="674" y="92"/>
                    <a:pt x="667" y="83"/>
                    <a:pt x="642" y="94"/>
                  </a:cubicBezTo>
                  <a:cubicBezTo>
                    <a:pt x="633" y="98"/>
                    <a:pt x="615" y="103"/>
                    <a:pt x="615" y="103"/>
                  </a:cubicBezTo>
                  <a:cubicBezTo>
                    <a:pt x="607" y="104"/>
                    <a:pt x="603" y="98"/>
                    <a:pt x="597" y="96"/>
                  </a:cubicBezTo>
                  <a:cubicBezTo>
                    <a:pt x="592" y="97"/>
                    <a:pt x="599" y="111"/>
                    <a:pt x="587" y="110"/>
                  </a:cubicBezTo>
                  <a:cubicBezTo>
                    <a:pt x="575" y="109"/>
                    <a:pt x="544" y="100"/>
                    <a:pt x="525" y="88"/>
                  </a:cubicBezTo>
                  <a:cubicBezTo>
                    <a:pt x="507" y="62"/>
                    <a:pt x="483" y="37"/>
                    <a:pt x="471" y="36"/>
                  </a:cubicBezTo>
                  <a:cubicBezTo>
                    <a:pt x="439" y="28"/>
                    <a:pt x="439" y="19"/>
                    <a:pt x="417" y="18"/>
                  </a:cubicBezTo>
                  <a:cubicBezTo>
                    <a:pt x="405" y="18"/>
                    <a:pt x="409" y="15"/>
                    <a:pt x="403" y="12"/>
                  </a:cubicBezTo>
                  <a:cubicBezTo>
                    <a:pt x="397" y="9"/>
                    <a:pt x="389" y="2"/>
                    <a:pt x="380" y="1"/>
                  </a:cubicBezTo>
                  <a:cubicBezTo>
                    <a:pt x="371" y="0"/>
                    <a:pt x="361" y="8"/>
                    <a:pt x="351" y="9"/>
                  </a:cubicBezTo>
                  <a:cubicBezTo>
                    <a:pt x="330" y="13"/>
                    <a:pt x="340" y="1"/>
                    <a:pt x="317" y="9"/>
                  </a:cubicBezTo>
                  <a:cubicBezTo>
                    <a:pt x="309" y="11"/>
                    <a:pt x="301" y="17"/>
                    <a:pt x="302" y="27"/>
                  </a:cubicBezTo>
                  <a:cubicBezTo>
                    <a:pt x="302" y="36"/>
                    <a:pt x="314" y="59"/>
                    <a:pt x="315" y="66"/>
                  </a:cubicBezTo>
                  <a:cubicBezTo>
                    <a:pt x="307" y="75"/>
                    <a:pt x="313" y="67"/>
                    <a:pt x="307" y="70"/>
                  </a:cubicBezTo>
                  <a:cubicBezTo>
                    <a:pt x="301" y="73"/>
                    <a:pt x="285" y="80"/>
                    <a:pt x="277" y="82"/>
                  </a:cubicBezTo>
                  <a:cubicBezTo>
                    <a:pt x="269" y="84"/>
                    <a:pt x="265" y="80"/>
                    <a:pt x="259" y="80"/>
                  </a:cubicBezTo>
                  <a:cubicBezTo>
                    <a:pt x="253" y="80"/>
                    <a:pt x="244" y="84"/>
                    <a:pt x="239" y="84"/>
                  </a:cubicBezTo>
                  <a:cubicBezTo>
                    <a:pt x="234" y="84"/>
                    <a:pt x="232" y="82"/>
                    <a:pt x="229" y="82"/>
                  </a:cubicBezTo>
                  <a:cubicBezTo>
                    <a:pt x="226" y="82"/>
                    <a:pt x="225" y="84"/>
                    <a:pt x="219" y="86"/>
                  </a:cubicBezTo>
                  <a:cubicBezTo>
                    <a:pt x="213" y="88"/>
                    <a:pt x="201" y="94"/>
                    <a:pt x="191" y="96"/>
                  </a:cubicBezTo>
                  <a:cubicBezTo>
                    <a:pt x="182" y="98"/>
                    <a:pt x="173" y="98"/>
                    <a:pt x="161" y="100"/>
                  </a:cubicBezTo>
                  <a:cubicBezTo>
                    <a:pt x="148" y="103"/>
                    <a:pt x="125" y="107"/>
                    <a:pt x="111" y="112"/>
                  </a:cubicBezTo>
                  <a:cubicBezTo>
                    <a:pt x="95" y="118"/>
                    <a:pt x="84" y="125"/>
                    <a:pt x="79" y="132"/>
                  </a:cubicBezTo>
                  <a:cubicBezTo>
                    <a:pt x="74" y="139"/>
                    <a:pt x="79" y="146"/>
                    <a:pt x="78" y="156"/>
                  </a:cubicBezTo>
                  <a:cubicBezTo>
                    <a:pt x="69" y="170"/>
                    <a:pt x="71" y="178"/>
                    <a:pt x="73" y="190"/>
                  </a:cubicBezTo>
                  <a:cubicBezTo>
                    <a:pt x="75" y="202"/>
                    <a:pt x="86" y="206"/>
                    <a:pt x="90" y="226"/>
                  </a:cubicBezTo>
                  <a:cubicBezTo>
                    <a:pt x="93" y="248"/>
                    <a:pt x="93" y="295"/>
                    <a:pt x="95" y="310"/>
                  </a:cubicBezTo>
                  <a:cubicBezTo>
                    <a:pt x="97" y="325"/>
                    <a:pt x="102" y="315"/>
                    <a:pt x="101" y="319"/>
                  </a:cubicBezTo>
                  <a:cubicBezTo>
                    <a:pt x="100" y="323"/>
                    <a:pt x="92" y="330"/>
                    <a:pt x="90" y="334"/>
                  </a:cubicBezTo>
                  <a:cubicBezTo>
                    <a:pt x="89" y="346"/>
                    <a:pt x="78" y="331"/>
                    <a:pt x="87" y="340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590" name="Text Box 14">
              <a:extLst>
                <a:ext uri="{FF2B5EF4-FFF2-40B4-BE49-F238E27FC236}">
                  <a16:creationId xmlns:a16="http://schemas.microsoft.com/office/drawing/2014/main" id="{F72A9720-B11A-4DAE-9F9C-52A32F18B1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1" y="410"/>
              <a:ext cx="692" cy="288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zh-CN" altLang="en-US" sz="2400" b="1" i="1">
                  <a:solidFill>
                    <a:schemeClr val="bg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湖    南</a:t>
              </a:r>
              <a:endParaRPr lang="zh-CN" altLang="en-US" sz="2400" b="1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4591" name="Group 15">
            <a:extLst>
              <a:ext uri="{FF2B5EF4-FFF2-40B4-BE49-F238E27FC236}">
                <a16:creationId xmlns:a16="http://schemas.microsoft.com/office/drawing/2014/main" id="{0F0419B2-D3F1-49F1-8391-BEE9D6145DA9}"/>
              </a:ext>
            </a:extLst>
          </p:cNvPr>
          <p:cNvGrpSpPr>
            <a:grpSpLocks/>
          </p:cNvGrpSpPr>
          <p:nvPr/>
        </p:nvGrpSpPr>
        <p:grpSpPr bwMode="auto">
          <a:xfrm>
            <a:off x="4835525" y="2595563"/>
            <a:ext cx="2127250" cy="1420812"/>
            <a:chOff x="0" y="0"/>
            <a:chExt cx="1340" cy="895"/>
          </a:xfrm>
        </p:grpSpPr>
        <p:sp>
          <p:nvSpPr>
            <p:cNvPr id="46125" name="未知">
              <a:extLst>
                <a:ext uri="{FF2B5EF4-FFF2-40B4-BE49-F238E27FC236}">
                  <a16:creationId xmlns:a16="http://schemas.microsoft.com/office/drawing/2014/main" id="{D2F00CC9-DEB0-483A-97CC-14FC23979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340" cy="895"/>
            </a:xfrm>
            <a:custGeom>
              <a:avLst/>
              <a:gdLst>
                <a:gd name="T0" fmla="*/ 226 w 1340"/>
                <a:gd name="T1" fmla="*/ 335 h 895"/>
                <a:gd name="T2" fmla="*/ 207 w 1340"/>
                <a:gd name="T3" fmla="*/ 283 h 895"/>
                <a:gd name="T4" fmla="*/ 286 w 1340"/>
                <a:gd name="T5" fmla="*/ 167 h 895"/>
                <a:gd name="T6" fmla="*/ 300 w 1340"/>
                <a:gd name="T7" fmla="*/ 115 h 895"/>
                <a:gd name="T8" fmla="*/ 218 w 1340"/>
                <a:gd name="T9" fmla="*/ 51 h 895"/>
                <a:gd name="T10" fmla="*/ 244 w 1340"/>
                <a:gd name="T11" fmla="*/ 29 h 895"/>
                <a:gd name="T12" fmla="*/ 320 w 1340"/>
                <a:gd name="T13" fmla="*/ 29 h 895"/>
                <a:gd name="T14" fmla="*/ 400 w 1340"/>
                <a:gd name="T15" fmla="*/ 5 h 895"/>
                <a:gd name="T16" fmla="*/ 486 w 1340"/>
                <a:gd name="T17" fmla="*/ 69 h 895"/>
                <a:gd name="T18" fmla="*/ 568 w 1340"/>
                <a:gd name="T19" fmla="*/ 141 h 895"/>
                <a:gd name="T20" fmla="*/ 764 w 1340"/>
                <a:gd name="T21" fmla="*/ 193 h 895"/>
                <a:gd name="T22" fmla="*/ 888 w 1340"/>
                <a:gd name="T23" fmla="*/ 199 h 895"/>
                <a:gd name="T24" fmla="*/ 934 w 1340"/>
                <a:gd name="T25" fmla="*/ 205 h 895"/>
                <a:gd name="T26" fmla="*/ 944 w 1340"/>
                <a:gd name="T27" fmla="*/ 241 h 895"/>
                <a:gd name="T28" fmla="*/ 956 w 1340"/>
                <a:gd name="T29" fmla="*/ 257 h 895"/>
                <a:gd name="T30" fmla="*/ 964 w 1340"/>
                <a:gd name="T31" fmla="*/ 317 h 895"/>
                <a:gd name="T32" fmla="*/ 1058 w 1340"/>
                <a:gd name="T33" fmla="*/ 331 h 895"/>
                <a:gd name="T34" fmla="*/ 1088 w 1340"/>
                <a:gd name="T35" fmla="*/ 349 h 895"/>
                <a:gd name="T36" fmla="*/ 1192 w 1340"/>
                <a:gd name="T37" fmla="*/ 359 h 895"/>
                <a:gd name="T38" fmla="*/ 1298 w 1340"/>
                <a:gd name="T39" fmla="*/ 415 h 895"/>
                <a:gd name="T40" fmla="*/ 1340 w 1340"/>
                <a:gd name="T41" fmla="*/ 427 h 895"/>
                <a:gd name="T42" fmla="*/ 1297 w 1340"/>
                <a:gd name="T43" fmla="*/ 490 h 895"/>
                <a:gd name="T44" fmla="*/ 1284 w 1340"/>
                <a:gd name="T45" fmla="*/ 509 h 895"/>
                <a:gd name="T46" fmla="*/ 1306 w 1340"/>
                <a:gd name="T47" fmla="*/ 601 h 895"/>
                <a:gd name="T48" fmla="*/ 1330 w 1340"/>
                <a:gd name="T49" fmla="*/ 623 h 895"/>
                <a:gd name="T50" fmla="*/ 1297 w 1340"/>
                <a:gd name="T51" fmla="*/ 709 h 895"/>
                <a:gd name="T52" fmla="*/ 1206 w 1340"/>
                <a:gd name="T53" fmla="*/ 730 h 895"/>
                <a:gd name="T54" fmla="*/ 1116 w 1340"/>
                <a:gd name="T55" fmla="*/ 793 h 895"/>
                <a:gd name="T56" fmla="*/ 1044 w 1340"/>
                <a:gd name="T57" fmla="*/ 835 h 895"/>
                <a:gd name="T58" fmla="*/ 1014 w 1340"/>
                <a:gd name="T59" fmla="*/ 867 h 895"/>
                <a:gd name="T60" fmla="*/ 967 w 1340"/>
                <a:gd name="T61" fmla="*/ 888 h 895"/>
                <a:gd name="T62" fmla="*/ 904 w 1340"/>
                <a:gd name="T63" fmla="*/ 862 h 895"/>
                <a:gd name="T64" fmla="*/ 897 w 1340"/>
                <a:gd name="T65" fmla="*/ 772 h 895"/>
                <a:gd name="T66" fmla="*/ 826 w 1340"/>
                <a:gd name="T67" fmla="*/ 790 h 895"/>
                <a:gd name="T68" fmla="*/ 790 w 1340"/>
                <a:gd name="T69" fmla="*/ 774 h 895"/>
                <a:gd name="T70" fmla="*/ 739 w 1340"/>
                <a:gd name="T71" fmla="*/ 780 h 895"/>
                <a:gd name="T72" fmla="*/ 618 w 1340"/>
                <a:gd name="T73" fmla="*/ 777 h 895"/>
                <a:gd name="T74" fmla="*/ 555 w 1340"/>
                <a:gd name="T75" fmla="*/ 729 h 895"/>
                <a:gd name="T76" fmla="*/ 490 w 1340"/>
                <a:gd name="T77" fmla="*/ 693 h 895"/>
                <a:gd name="T78" fmla="*/ 412 w 1340"/>
                <a:gd name="T79" fmla="*/ 693 h 895"/>
                <a:gd name="T80" fmla="*/ 394 w 1340"/>
                <a:gd name="T81" fmla="*/ 697 h 895"/>
                <a:gd name="T82" fmla="*/ 385 w 1340"/>
                <a:gd name="T83" fmla="*/ 760 h 895"/>
                <a:gd name="T84" fmla="*/ 334 w 1340"/>
                <a:gd name="T85" fmla="*/ 767 h 895"/>
                <a:gd name="T86" fmla="*/ 284 w 1340"/>
                <a:gd name="T87" fmla="*/ 775 h 895"/>
                <a:gd name="T88" fmla="*/ 250 w 1340"/>
                <a:gd name="T89" fmla="*/ 793 h 895"/>
                <a:gd name="T90" fmla="*/ 178 w 1340"/>
                <a:gd name="T91" fmla="*/ 813 h 895"/>
                <a:gd name="T92" fmla="*/ 154 w 1340"/>
                <a:gd name="T93" fmla="*/ 861 h 895"/>
                <a:gd name="T94" fmla="*/ 110 w 1340"/>
                <a:gd name="T95" fmla="*/ 845 h 895"/>
                <a:gd name="T96" fmla="*/ 69 w 1340"/>
                <a:gd name="T97" fmla="*/ 817 h 895"/>
                <a:gd name="T98" fmla="*/ 45 w 1340"/>
                <a:gd name="T99" fmla="*/ 771 h 895"/>
                <a:gd name="T100" fmla="*/ 3 w 1340"/>
                <a:gd name="T101" fmla="*/ 729 h 895"/>
                <a:gd name="T102" fmla="*/ 19 w 1340"/>
                <a:gd name="T103" fmla="*/ 661 h 895"/>
                <a:gd name="T104" fmla="*/ 30 w 1340"/>
                <a:gd name="T105" fmla="*/ 615 h 895"/>
                <a:gd name="T106" fmla="*/ 144 w 1340"/>
                <a:gd name="T107" fmla="*/ 600 h 895"/>
                <a:gd name="T108" fmla="*/ 237 w 1340"/>
                <a:gd name="T109" fmla="*/ 574 h 895"/>
                <a:gd name="T110" fmla="*/ 286 w 1340"/>
                <a:gd name="T111" fmla="*/ 541 h 895"/>
                <a:gd name="T112" fmla="*/ 322 w 1340"/>
                <a:gd name="T113" fmla="*/ 490 h 895"/>
                <a:gd name="T114" fmla="*/ 282 w 1340"/>
                <a:gd name="T115" fmla="*/ 420 h 895"/>
                <a:gd name="T116" fmla="*/ 278 w 1340"/>
                <a:gd name="T117" fmla="*/ 405 h 895"/>
                <a:gd name="T118" fmla="*/ 238 w 1340"/>
                <a:gd name="T119" fmla="*/ 365 h 89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340" h="895">
                  <a:moveTo>
                    <a:pt x="238" y="365"/>
                  </a:moveTo>
                  <a:cubicBezTo>
                    <a:pt x="240" y="362"/>
                    <a:pt x="229" y="343"/>
                    <a:pt x="226" y="335"/>
                  </a:cubicBezTo>
                  <a:cubicBezTo>
                    <a:pt x="223" y="327"/>
                    <a:pt x="220" y="325"/>
                    <a:pt x="217" y="316"/>
                  </a:cubicBezTo>
                  <a:cubicBezTo>
                    <a:pt x="214" y="307"/>
                    <a:pt x="206" y="300"/>
                    <a:pt x="207" y="283"/>
                  </a:cubicBezTo>
                  <a:cubicBezTo>
                    <a:pt x="199" y="270"/>
                    <a:pt x="219" y="237"/>
                    <a:pt x="222" y="216"/>
                  </a:cubicBezTo>
                  <a:cubicBezTo>
                    <a:pt x="226" y="185"/>
                    <a:pt x="263" y="169"/>
                    <a:pt x="286" y="167"/>
                  </a:cubicBezTo>
                  <a:cubicBezTo>
                    <a:pt x="312" y="158"/>
                    <a:pt x="322" y="158"/>
                    <a:pt x="316" y="137"/>
                  </a:cubicBezTo>
                  <a:cubicBezTo>
                    <a:pt x="315" y="135"/>
                    <a:pt x="310" y="116"/>
                    <a:pt x="300" y="115"/>
                  </a:cubicBezTo>
                  <a:cubicBezTo>
                    <a:pt x="288" y="111"/>
                    <a:pt x="276" y="84"/>
                    <a:pt x="264" y="81"/>
                  </a:cubicBezTo>
                  <a:cubicBezTo>
                    <a:pt x="252" y="69"/>
                    <a:pt x="233" y="79"/>
                    <a:pt x="218" y="51"/>
                  </a:cubicBezTo>
                  <a:cubicBezTo>
                    <a:pt x="240" y="23"/>
                    <a:pt x="208" y="55"/>
                    <a:pt x="219" y="49"/>
                  </a:cubicBezTo>
                  <a:cubicBezTo>
                    <a:pt x="225" y="45"/>
                    <a:pt x="244" y="29"/>
                    <a:pt x="244" y="29"/>
                  </a:cubicBezTo>
                  <a:cubicBezTo>
                    <a:pt x="251" y="28"/>
                    <a:pt x="265" y="13"/>
                    <a:pt x="278" y="13"/>
                  </a:cubicBezTo>
                  <a:cubicBezTo>
                    <a:pt x="291" y="13"/>
                    <a:pt x="302" y="28"/>
                    <a:pt x="320" y="29"/>
                  </a:cubicBezTo>
                  <a:cubicBezTo>
                    <a:pt x="363" y="24"/>
                    <a:pt x="355" y="29"/>
                    <a:pt x="385" y="19"/>
                  </a:cubicBezTo>
                  <a:cubicBezTo>
                    <a:pt x="397" y="13"/>
                    <a:pt x="393" y="6"/>
                    <a:pt x="400" y="5"/>
                  </a:cubicBezTo>
                  <a:cubicBezTo>
                    <a:pt x="407" y="4"/>
                    <a:pt x="412" y="0"/>
                    <a:pt x="426" y="11"/>
                  </a:cubicBezTo>
                  <a:cubicBezTo>
                    <a:pt x="442" y="43"/>
                    <a:pt x="472" y="55"/>
                    <a:pt x="486" y="69"/>
                  </a:cubicBezTo>
                  <a:cubicBezTo>
                    <a:pt x="499" y="82"/>
                    <a:pt x="532" y="103"/>
                    <a:pt x="532" y="103"/>
                  </a:cubicBezTo>
                  <a:cubicBezTo>
                    <a:pt x="543" y="111"/>
                    <a:pt x="554" y="136"/>
                    <a:pt x="568" y="141"/>
                  </a:cubicBezTo>
                  <a:cubicBezTo>
                    <a:pt x="622" y="137"/>
                    <a:pt x="593" y="194"/>
                    <a:pt x="698" y="177"/>
                  </a:cubicBezTo>
                  <a:cubicBezTo>
                    <a:pt x="743" y="185"/>
                    <a:pt x="741" y="187"/>
                    <a:pt x="764" y="193"/>
                  </a:cubicBezTo>
                  <a:cubicBezTo>
                    <a:pt x="772" y="195"/>
                    <a:pt x="796" y="209"/>
                    <a:pt x="796" y="209"/>
                  </a:cubicBezTo>
                  <a:cubicBezTo>
                    <a:pt x="840" y="207"/>
                    <a:pt x="851" y="211"/>
                    <a:pt x="888" y="199"/>
                  </a:cubicBezTo>
                  <a:cubicBezTo>
                    <a:pt x="907" y="198"/>
                    <a:pt x="908" y="190"/>
                    <a:pt x="916" y="191"/>
                  </a:cubicBezTo>
                  <a:cubicBezTo>
                    <a:pt x="924" y="192"/>
                    <a:pt x="931" y="199"/>
                    <a:pt x="934" y="205"/>
                  </a:cubicBezTo>
                  <a:cubicBezTo>
                    <a:pt x="937" y="211"/>
                    <a:pt x="932" y="219"/>
                    <a:pt x="934" y="225"/>
                  </a:cubicBezTo>
                  <a:cubicBezTo>
                    <a:pt x="939" y="233"/>
                    <a:pt x="940" y="237"/>
                    <a:pt x="944" y="241"/>
                  </a:cubicBezTo>
                  <a:cubicBezTo>
                    <a:pt x="948" y="245"/>
                    <a:pt x="956" y="244"/>
                    <a:pt x="958" y="247"/>
                  </a:cubicBezTo>
                  <a:cubicBezTo>
                    <a:pt x="960" y="259"/>
                    <a:pt x="958" y="250"/>
                    <a:pt x="956" y="257"/>
                  </a:cubicBezTo>
                  <a:cubicBezTo>
                    <a:pt x="954" y="264"/>
                    <a:pt x="943" y="281"/>
                    <a:pt x="944" y="291"/>
                  </a:cubicBezTo>
                  <a:cubicBezTo>
                    <a:pt x="945" y="295"/>
                    <a:pt x="961" y="316"/>
                    <a:pt x="964" y="317"/>
                  </a:cubicBezTo>
                  <a:cubicBezTo>
                    <a:pt x="986" y="313"/>
                    <a:pt x="997" y="324"/>
                    <a:pt x="1024" y="327"/>
                  </a:cubicBezTo>
                  <a:cubicBezTo>
                    <a:pt x="1040" y="332"/>
                    <a:pt x="1050" y="329"/>
                    <a:pt x="1058" y="331"/>
                  </a:cubicBezTo>
                  <a:cubicBezTo>
                    <a:pt x="1066" y="333"/>
                    <a:pt x="1067" y="336"/>
                    <a:pt x="1072" y="339"/>
                  </a:cubicBezTo>
                  <a:cubicBezTo>
                    <a:pt x="1084" y="345"/>
                    <a:pt x="1074" y="347"/>
                    <a:pt x="1088" y="349"/>
                  </a:cubicBezTo>
                  <a:cubicBezTo>
                    <a:pt x="1099" y="353"/>
                    <a:pt x="1113" y="365"/>
                    <a:pt x="1130" y="367"/>
                  </a:cubicBezTo>
                  <a:cubicBezTo>
                    <a:pt x="1147" y="369"/>
                    <a:pt x="1174" y="355"/>
                    <a:pt x="1192" y="359"/>
                  </a:cubicBezTo>
                  <a:cubicBezTo>
                    <a:pt x="1236" y="371"/>
                    <a:pt x="1219" y="383"/>
                    <a:pt x="1240" y="393"/>
                  </a:cubicBezTo>
                  <a:cubicBezTo>
                    <a:pt x="1258" y="402"/>
                    <a:pt x="1283" y="412"/>
                    <a:pt x="1298" y="415"/>
                  </a:cubicBezTo>
                  <a:cubicBezTo>
                    <a:pt x="1313" y="418"/>
                    <a:pt x="1323" y="409"/>
                    <a:pt x="1330" y="411"/>
                  </a:cubicBezTo>
                  <a:cubicBezTo>
                    <a:pt x="1337" y="413"/>
                    <a:pt x="1340" y="420"/>
                    <a:pt x="1340" y="427"/>
                  </a:cubicBezTo>
                  <a:cubicBezTo>
                    <a:pt x="1340" y="434"/>
                    <a:pt x="1339" y="443"/>
                    <a:pt x="1332" y="453"/>
                  </a:cubicBezTo>
                  <a:cubicBezTo>
                    <a:pt x="1337" y="469"/>
                    <a:pt x="1311" y="485"/>
                    <a:pt x="1297" y="490"/>
                  </a:cubicBezTo>
                  <a:cubicBezTo>
                    <a:pt x="1293" y="497"/>
                    <a:pt x="1282" y="499"/>
                    <a:pt x="1279" y="507"/>
                  </a:cubicBezTo>
                  <a:cubicBezTo>
                    <a:pt x="1276" y="515"/>
                    <a:pt x="1284" y="509"/>
                    <a:pt x="1284" y="509"/>
                  </a:cubicBezTo>
                  <a:cubicBezTo>
                    <a:pt x="1279" y="553"/>
                    <a:pt x="1288" y="545"/>
                    <a:pt x="1292" y="561"/>
                  </a:cubicBezTo>
                  <a:cubicBezTo>
                    <a:pt x="1295" y="575"/>
                    <a:pt x="1302" y="591"/>
                    <a:pt x="1306" y="601"/>
                  </a:cubicBezTo>
                  <a:cubicBezTo>
                    <a:pt x="1310" y="611"/>
                    <a:pt x="1314" y="615"/>
                    <a:pt x="1318" y="619"/>
                  </a:cubicBezTo>
                  <a:cubicBezTo>
                    <a:pt x="1321" y="624"/>
                    <a:pt x="1327" y="614"/>
                    <a:pt x="1330" y="623"/>
                  </a:cubicBezTo>
                  <a:cubicBezTo>
                    <a:pt x="1333" y="632"/>
                    <a:pt x="1340" y="659"/>
                    <a:pt x="1334" y="673"/>
                  </a:cubicBezTo>
                  <a:cubicBezTo>
                    <a:pt x="1331" y="681"/>
                    <a:pt x="1305" y="711"/>
                    <a:pt x="1297" y="709"/>
                  </a:cubicBezTo>
                  <a:cubicBezTo>
                    <a:pt x="1287" y="706"/>
                    <a:pt x="1267" y="700"/>
                    <a:pt x="1267" y="700"/>
                  </a:cubicBezTo>
                  <a:cubicBezTo>
                    <a:pt x="1240" y="702"/>
                    <a:pt x="1219" y="702"/>
                    <a:pt x="1206" y="730"/>
                  </a:cubicBezTo>
                  <a:cubicBezTo>
                    <a:pt x="1197" y="748"/>
                    <a:pt x="1173" y="772"/>
                    <a:pt x="1152" y="779"/>
                  </a:cubicBezTo>
                  <a:cubicBezTo>
                    <a:pt x="1136" y="793"/>
                    <a:pt x="1130" y="786"/>
                    <a:pt x="1116" y="793"/>
                  </a:cubicBezTo>
                  <a:cubicBezTo>
                    <a:pt x="1102" y="800"/>
                    <a:pt x="1081" y="816"/>
                    <a:pt x="1069" y="823"/>
                  </a:cubicBezTo>
                  <a:cubicBezTo>
                    <a:pt x="1049" y="831"/>
                    <a:pt x="1056" y="825"/>
                    <a:pt x="1044" y="835"/>
                  </a:cubicBezTo>
                  <a:cubicBezTo>
                    <a:pt x="1037" y="843"/>
                    <a:pt x="1029" y="864"/>
                    <a:pt x="1024" y="869"/>
                  </a:cubicBezTo>
                  <a:cubicBezTo>
                    <a:pt x="1019" y="874"/>
                    <a:pt x="1019" y="864"/>
                    <a:pt x="1014" y="867"/>
                  </a:cubicBezTo>
                  <a:cubicBezTo>
                    <a:pt x="1009" y="870"/>
                    <a:pt x="1004" y="882"/>
                    <a:pt x="996" y="885"/>
                  </a:cubicBezTo>
                  <a:cubicBezTo>
                    <a:pt x="989" y="889"/>
                    <a:pt x="975" y="884"/>
                    <a:pt x="967" y="888"/>
                  </a:cubicBezTo>
                  <a:cubicBezTo>
                    <a:pt x="956" y="889"/>
                    <a:pt x="932" y="895"/>
                    <a:pt x="922" y="891"/>
                  </a:cubicBezTo>
                  <a:cubicBezTo>
                    <a:pt x="912" y="887"/>
                    <a:pt x="906" y="877"/>
                    <a:pt x="904" y="862"/>
                  </a:cubicBezTo>
                  <a:cubicBezTo>
                    <a:pt x="895" y="846"/>
                    <a:pt x="908" y="814"/>
                    <a:pt x="907" y="799"/>
                  </a:cubicBezTo>
                  <a:cubicBezTo>
                    <a:pt x="906" y="784"/>
                    <a:pt x="904" y="773"/>
                    <a:pt x="897" y="772"/>
                  </a:cubicBezTo>
                  <a:cubicBezTo>
                    <a:pt x="867" y="780"/>
                    <a:pt x="881" y="774"/>
                    <a:pt x="865" y="790"/>
                  </a:cubicBezTo>
                  <a:cubicBezTo>
                    <a:pt x="857" y="798"/>
                    <a:pt x="837" y="788"/>
                    <a:pt x="826" y="790"/>
                  </a:cubicBezTo>
                  <a:cubicBezTo>
                    <a:pt x="813" y="791"/>
                    <a:pt x="813" y="783"/>
                    <a:pt x="807" y="780"/>
                  </a:cubicBezTo>
                  <a:cubicBezTo>
                    <a:pt x="801" y="777"/>
                    <a:pt x="797" y="774"/>
                    <a:pt x="790" y="774"/>
                  </a:cubicBezTo>
                  <a:cubicBezTo>
                    <a:pt x="783" y="774"/>
                    <a:pt x="771" y="780"/>
                    <a:pt x="763" y="781"/>
                  </a:cubicBezTo>
                  <a:cubicBezTo>
                    <a:pt x="755" y="778"/>
                    <a:pt x="739" y="780"/>
                    <a:pt x="739" y="780"/>
                  </a:cubicBezTo>
                  <a:cubicBezTo>
                    <a:pt x="708" y="783"/>
                    <a:pt x="704" y="796"/>
                    <a:pt x="681" y="804"/>
                  </a:cubicBezTo>
                  <a:cubicBezTo>
                    <a:pt x="660" y="801"/>
                    <a:pt x="636" y="788"/>
                    <a:pt x="618" y="777"/>
                  </a:cubicBezTo>
                  <a:cubicBezTo>
                    <a:pt x="600" y="766"/>
                    <a:pt x="584" y="746"/>
                    <a:pt x="574" y="738"/>
                  </a:cubicBezTo>
                  <a:cubicBezTo>
                    <a:pt x="564" y="730"/>
                    <a:pt x="563" y="733"/>
                    <a:pt x="555" y="729"/>
                  </a:cubicBezTo>
                  <a:cubicBezTo>
                    <a:pt x="528" y="718"/>
                    <a:pt x="538" y="715"/>
                    <a:pt x="526" y="714"/>
                  </a:cubicBezTo>
                  <a:cubicBezTo>
                    <a:pt x="515" y="708"/>
                    <a:pt x="505" y="697"/>
                    <a:pt x="490" y="693"/>
                  </a:cubicBezTo>
                  <a:cubicBezTo>
                    <a:pt x="477" y="689"/>
                    <a:pt x="458" y="706"/>
                    <a:pt x="436" y="689"/>
                  </a:cubicBezTo>
                  <a:cubicBezTo>
                    <a:pt x="428" y="686"/>
                    <a:pt x="412" y="693"/>
                    <a:pt x="412" y="693"/>
                  </a:cubicBezTo>
                  <a:cubicBezTo>
                    <a:pt x="406" y="693"/>
                    <a:pt x="407" y="694"/>
                    <a:pt x="404" y="695"/>
                  </a:cubicBezTo>
                  <a:cubicBezTo>
                    <a:pt x="401" y="696"/>
                    <a:pt x="395" y="689"/>
                    <a:pt x="394" y="697"/>
                  </a:cubicBezTo>
                  <a:cubicBezTo>
                    <a:pt x="393" y="705"/>
                    <a:pt x="397" y="731"/>
                    <a:pt x="396" y="741"/>
                  </a:cubicBezTo>
                  <a:cubicBezTo>
                    <a:pt x="419" y="753"/>
                    <a:pt x="390" y="753"/>
                    <a:pt x="385" y="760"/>
                  </a:cubicBezTo>
                  <a:cubicBezTo>
                    <a:pt x="379" y="764"/>
                    <a:pt x="370" y="762"/>
                    <a:pt x="362" y="763"/>
                  </a:cubicBezTo>
                  <a:cubicBezTo>
                    <a:pt x="354" y="764"/>
                    <a:pt x="344" y="766"/>
                    <a:pt x="334" y="767"/>
                  </a:cubicBezTo>
                  <a:cubicBezTo>
                    <a:pt x="324" y="768"/>
                    <a:pt x="310" y="768"/>
                    <a:pt x="302" y="769"/>
                  </a:cubicBezTo>
                  <a:cubicBezTo>
                    <a:pt x="294" y="770"/>
                    <a:pt x="290" y="772"/>
                    <a:pt x="284" y="775"/>
                  </a:cubicBezTo>
                  <a:cubicBezTo>
                    <a:pt x="267" y="784"/>
                    <a:pt x="272" y="786"/>
                    <a:pt x="266" y="789"/>
                  </a:cubicBezTo>
                  <a:cubicBezTo>
                    <a:pt x="260" y="792"/>
                    <a:pt x="261" y="792"/>
                    <a:pt x="250" y="793"/>
                  </a:cubicBezTo>
                  <a:cubicBezTo>
                    <a:pt x="239" y="794"/>
                    <a:pt x="212" y="794"/>
                    <a:pt x="200" y="797"/>
                  </a:cubicBezTo>
                  <a:cubicBezTo>
                    <a:pt x="188" y="800"/>
                    <a:pt x="184" y="809"/>
                    <a:pt x="178" y="813"/>
                  </a:cubicBezTo>
                  <a:cubicBezTo>
                    <a:pt x="158" y="819"/>
                    <a:pt x="170" y="814"/>
                    <a:pt x="163" y="822"/>
                  </a:cubicBezTo>
                  <a:cubicBezTo>
                    <a:pt x="159" y="830"/>
                    <a:pt x="158" y="854"/>
                    <a:pt x="154" y="861"/>
                  </a:cubicBezTo>
                  <a:cubicBezTo>
                    <a:pt x="150" y="867"/>
                    <a:pt x="142" y="858"/>
                    <a:pt x="136" y="863"/>
                  </a:cubicBezTo>
                  <a:cubicBezTo>
                    <a:pt x="133" y="865"/>
                    <a:pt x="111" y="846"/>
                    <a:pt x="110" y="845"/>
                  </a:cubicBezTo>
                  <a:cubicBezTo>
                    <a:pt x="83" y="821"/>
                    <a:pt x="105" y="840"/>
                    <a:pt x="82" y="829"/>
                  </a:cubicBezTo>
                  <a:cubicBezTo>
                    <a:pt x="65" y="803"/>
                    <a:pt x="65" y="851"/>
                    <a:pt x="69" y="817"/>
                  </a:cubicBezTo>
                  <a:cubicBezTo>
                    <a:pt x="68" y="802"/>
                    <a:pt x="61" y="795"/>
                    <a:pt x="57" y="781"/>
                  </a:cubicBezTo>
                  <a:cubicBezTo>
                    <a:pt x="56" y="777"/>
                    <a:pt x="49" y="772"/>
                    <a:pt x="45" y="771"/>
                  </a:cubicBezTo>
                  <a:cubicBezTo>
                    <a:pt x="31" y="766"/>
                    <a:pt x="22" y="756"/>
                    <a:pt x="7" y="751"/>
                  </a:cubicBezTo>
                  <a:cubicBezTo>
                    <a:pt x="0" y="744"/>
                    <a:pt x="1" y="738"/>
                    <a:pt x="3" y="729"/>
                  </a:cubicBezTo>
                  <a:cubicBezTo>
                    <a:pt x="5" y="720"/>
                    <a:pt x="19" y="705"/>
                    <a:pt x="22" y="694"/>
                  </a:cubicBezTo>
                  <a:cubicBezTo>
                    <a:pt x="23" y="679"/>
                    <a:pt x="20" y="670"/>
                    <a:pt x="19" y="661"/>
                  </a:cubicBezTo>
                  <a:cubicBezTo>
                    <a:pt x="18" y="651"/>
                    <a:pt x="17" y="644"/>
                    <a:pt x="19" y="636"/>
                  </a:cubicBezTo>
                  <a:cubicBezTo>
                    <a:pt x="24" y="626"/>
                    <a:pt x="19" y="616"/>
                    <a:pt x="30" y="615"/>
                  </a:cubicBezTo>
                  <a:cubicBezTo>
                    <a:pt x="51" y="613"/>
                    <a:pt x="81" y="595"/>
                    <a:pt x="102" y="594"/>
                  </a:cubicBezTo>
                  <a:cubicBezTo>
                    <a:pt x="118" y="587"/>
                    <a:pt x="130" y="602"/>
                    <a:pt x="144" y="600"/>
                  </a:cubicBezTo>
                  <a:cubicBezTo>
                    <a:pt x="158" y="598"/>
                    <a:pt x="169" y="586"/>
                    <a:pt x="184" y="582"/>
                  </a:cubicBezTo>
                  <a:cubicBezTo>
                    <a:pt x="206" y="573"/>
                    <a:pt x="224" y="578"/>
                    <a:pt x="237" y="574"/>
                  </a:cubicBezTo>
                  <a:cubicBezTo>
                    <a:pt x="250" y="570"/>
                    <a:pt x="254" y="564"/>
                    <a:pt x="262" y="559"/>
                  </a:cubicBezTo>
                  <a:cubicBezTo>
                    <a:pt x="270" y="555"/>
                    <a:pt x="278" y="545"/>
                    <a:pt x="286" y="541"/>
                  </a:cubicBezTo>
                  <a:cubicBezTo>
                    <a:pt x="290" y="539"/>
                    <a:pt x="295" y="529"/>
                    <a:pt x="295" y="529"/>
                  </a:cubicBezTo>
                  <a:cubicBezTo>
                    <a:pt x="305" y="514"/>
                    <a:pt x="314" y="506"/>
                    <a:pt x="322" y="490"/>
                  </a:cubicBezTo>
                  <a:cubicBezTo>
                    <a:pt x="325" y="475"/>
                    <a:pt x="323" y="460"/>
                    <a:pt x="316" y="448"/>
                  </a:cubicBezTo>
                  <a:cubicBezTo>
                    <a:pt x="309" y="436"/>
                    <a:pt x="294" y="431"/>
                    <a:pt x="282" y="420"/>
                  </a:cubicBezTo>
                  <a:cubicBezTo>
                    <a:pt x="268" y="403"/>
                    <a:pt x="255" y="392"/>
                    <a:pt x="244" y="384"/>
                  </a:cubicBezTo>
                  <a:cubicBezTo>
                    <a:pt x="243" y="382"/>
                    <a:pt x="278" y="405"/>
                    <a:pt x="278" y="405"/>
                  </a:cubicBezTo>
                  <a:cubicBezTo>
                    <a:pt x="278" y="405"/>
                    <a:pt x="253" y="390"/>
                    <a:pt x="246" y="383"/>
                  </a:cubicBezTo>
                  <a:cubicBezTo>
                    <a:pt x="240" y="364"/>
                    <a:pt x="242" y="361"/>
                    <a:pt x="238" y="365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593" name="Text Box 17">
              <a:extLst>
                <a:ext uri="{FF2B5EF4-FFF2-40B4-BE49-F238E27FC236}">
                  <a16:creationId xmlns:a16="http://schemas.microsoft.com/office/drawing/2014/main" id="{5DD95DAE-3FE1-4009-992D-E859F471FA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" y="381"/>
              <a:ext cx="740" cy="28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zh-CN" altLang="en-US" sz="2400" b="1" i="1">
                  <a:solidFill>
                    <a:schemeClr val="bg2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湖     北</a:t>
              </a:r>
            </a:p>
          </p:txBody>
        </p:sp>
      </p:grpSp>
      <p:grpSp>
        <p:nvGrpSpPr>
          <p:cNvPr id="24594" name="Group 18">
            <a:extLst>
              <a:ext uri="{FF2B5EF4-FFF2-40B4-BE49-F238E27FC236}">
                <a16:creationId xmlns:a16="http://schemas.microsoft.com/office/drawing/2014/main" id="{139214B7-3D5E-4365-A1A2-4D8B58F647B5}"/>
              </a:ext>
            </a:extLst>
          </p:cNvPr>
          <p:cNvGrpSpPr>
            <a:grpSpLocks/>
          </p:cNvGrpSpPr>
          <p:nvPr/>
        </p:nvGrpSpPr>
        <p:grpSpPr bwMode="auto">
          <a:xfrm>
            <a:off x="3921125" y="2976563"/>
            <a:ext cx="1444625" cy="1366837"/>
            <a:chOff x="0" y="0"/>
            <a:chExt cx="910" cy="861"/>
          </a:xfrm>
        </p:grpSpPr>
        <p:sp>
          <p:nvSpPr>
            <p:cNvPr id="46123" name="未知">
              <a:extLst>
                <a:ext uri="{FF2B5EF4-FFF2-40B4-BE49-F238E27FC236}">
                  <a16:creationId xmlns:a16="http://schemas.microsoft.com/office/drawing/2014/main" id="{CDFB554C-021F-4C09-8852-929282DA76E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910" cy="861"/>
            </a:xfrm>
            <a:custGeom>
              <a:avLst/>
              <a:gdLst>
                <a:gd name="T0" fmla="*/ 606 w 910"/>
                <a:gd name="T1" fmla="*/ 1 h 861"/>
                <a:gd name="T2" fmla="*/ 666 w 910"/>
                <a:gd name="T3" fmla="*/ 13 h 861"/>
                <a:gd name="T4" fmla="*/ 746 w 910"/>
                <a:gd name="T5" fmla="*/ 89 h 861"/>
                <a:gd name="T6" fmla="*/ 802 w 910"/>
                <a:gd name="T7" fmla="*/ 105 h 861"/>
                <a:gd name="T8" fmla="*/ 832 w 910"/>
                <a:gd name="T9" fmla="*/ 151 h 861"/>
                <a:gd name="T10" fmla="*/ 904 w 910"/>
                <a:gd name="T11" fmla="*/ 237 h 861"/>
                <a:gd name="T12" fmla="*/ 854 w 910"/>
                <a:gd name="T13" fmla="*/ 313 h 861"/>
                <a:gd name="T14" fmla="*/ 781 w 910"/>
                <a:gd name="T15" fmla="*/ 334 h 861"/>
                <a:gd name="T16" fmla="*/ 712 w 910"/>
                <a:gd name="T17" fmla="*/ 363 h 861"/>
                <a:gd name="T18" fmla="*/ 674 w 910"/>
                <a:gd name="T19" fmla="*/ 352 h 861"/>
                <a:gd name="T20" fmla="*/ 626 w 910"/>
                <a:gd name="T21" fmla="*/ 373 h 861"/>
                <a:gd name="T22" fmla="*/ 596 w 910"/>
                <a:gd name="T23" fmla="*/ 405 h 861"/>
                <a:gd name="T24" fmla="*/ 596 w 910"/>
                <a:gd name="T25" fmla="*/ 469 h 861"/>
                <a:gd name="T26" fmla="*/ 590 w 910"/>
                <a:gd name="T27" fmla="*/ 511 h 861"/>
                <a:gd name="T28" fmla="*/ 662 w 910"/>
                <a:gd name="T29" fmla="*/ 607 h 861"/>
                <a:gd name="T30" fmla="*/ 756 w 910"/>
                <a:gd name="T31" fmla="*/ 739 h 861"/>
                <a:gd name="T32" fmla="*/ 710 w 910"/>
                <a:gd name="T33" fmla="*/ 797 h 861"/>
                <a:gd name="T34" fmla="*/ 653 w 910"/>
                <a:gd name="T35" fmla="*/ 814 h 861"/>
                <a:gd name="T36" fmla="*/ 596 w 910"/>
                <a:gd name="T37" fmla="*/ 774 h 861"/>
                <a:gd name="T38" fmla="*/ 560 w 910"/>
                <a:gd name="T39" fmla="*/ 709 h 861"/>
                <a:gd name="T40" fmla="*/ 518 w 910"/>
                <a:gd name="T41" fmla="*/ 679 h 861"/>
                <a:gd name="T42" fmla="*/ 458 w 910"/>
                <a:gd name="T43" fmla="*/ 658 h 861"/>
                <a:gd name="T44" fmla="*/ 379 w 910"/>
                <a:gd name="T45" fmla="*/ 682 h 861"/>
                <a:gd name="T46" fmla="*/ 314 w 910"/>
                <a:gd name="T47" fmla="*/ 744 h 861"/>
                <a:gd name="T48" fmla="*/ 283 w 910"/>
                <a:gd name="T49" fmla="*/ 705 h 861"/>
                <a:gd name="T50" fmla="*/ 232 w 910"/>
                <a:gd name="T51" fmla="*/ 741 h 861"/>
                <a:gd name="T52" fmla="*/ 191 w 910"/>
                <a:gd name="T53" fmla="*/ 739 h 861"/>
                <a:gd name="T54" fmla="*/ 148 w 910"/>
                <a:gd name="T55" fmla="*/ 690 h 861"/>
                <a:gd name="T56" fmla="*/ 104 w 910"/>
                <a:gd name="T57" fmla="*/ 633 h 861"/>
                <a:gd name="T58" fmla="*/ 17 w 910"/>
                <a:gd name="T59" fmla="*/ 586 h 861"/>
                <a:gd name="T60" fmla="*/ 2 w 910"/>
                <a:gd name="T61" fmla="*/ 532 h 861"/>
                <a:gd name="T62" fmla="*/ 44 w 910"/>
                <a:gd name="T63" fmla="*/ 463 h 861"/>
                <a:gd name="T64" fmla="*/ 97 w 910"/>
                <a:gd name="T65" fmla="*/ 336 h 861"/>
                <a:gd name="T66" fmla="*/ 158 w 910"/>
                <a:gd name="T67" fmla="*/ 372 h 861"/>
                <a:gd name="T68" fmla="*/ 289 w 910"/>
                <a:gd name="T69" fmla="*/ 414 h 861"/>
                <a:gd name="T70" fmla="*/ 382 w 910"/>
                <a:gd name="T71" fmla="*/ 324 h 861"/>
                <a:gd name="T72" fmla="*/ 452 w 910"/>
                <a:gd name="T73" fmla="*/ 295 h 861"/>
                <a:gd name="T74" fmla="*/ 478 w 910"/>
                <a:gd name="T75" fmla="*/ 249 h 861"/>
                <a:gd name="T76" fmla="*/ 517 w 910"/>
                <a:gd name="T77" fmla="*/ 238 h 861"/>
                <a:gd name="T78" fmla="*/ 538 w 910"/>
                <a:gd name="T79" fmla="*/ 181 h 861"/>
                <a:gd name="T80" fmla="*/ 581 w 910"/>
                <a:gd name="T81" fmla="*/ 163 h 861"/>
                <a:gd name="T82" fmla="*/ 580 w 910"/>
                <a:gd name="T83" fmla="*/ 109 h 861"/>
                <a:gd name="T84" fmla="*/ 559 w 910"/>
                <a:gd name="T85" fmla="*/ 64 h 861"/>
                <a:gd name="T86" fmla="*/ 584 w 910"/>
                <a:gd name="T87" fmla="*/ 19 h 861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910" h="861">
                  <a:moveTo>
                    <a:pt x="584" y="19"/>
                  </a:moveTo>
                  <a:cubicBezTo>
                    <a:pt x="589" y="15"/>
                    <a:pt x="596" y="2"/>
                    <a:pt x="606" y="1"/>
                  </a:cubicBezTo>
                  <a:cubicBezTo>
                    <a:pt x="616" y="0"/>
                    <a:pt x="632" y="11"/>
                    <a:pt x="642" y="13"/>
                  </a:cubicBezTo>
                  <a:cubicBezTo>
                    <a:pt x="652" y="17"/>
                    <a:pt x="655" y="7"/>
                    <a:pt x="666" y="13"/>
                  </a:cubicBezTo>
                  <a:cubicBezTo>
                    <a:pt x="677" y="19"/>
                    <a:pt x="697" y="36"/>
                    <a:pt x="710" y="49"/>
                  </a:cubicBezTo>
                  <a:cubicBezTo>
                    <a:pt x="726" y="62"/>
                    <a:pt x="737" y="80"/>
                    <a:pt x="746" y="89"/>
                  </a:cubicBezTo>
                  <a:cubicBezTo>
                    <a:pt x="760" y="95"/>
                    <a:pt x="783" y="84"/>
                    <a:pt x="792" y="87"/>
                  </a:cubicBezTo>
                  <a:cubicBezTo>
                    <a:pt x="801" y="90"/>
                    <a:pt x="798" y="98"/>
                    <a:pt x="802" y="105"/>
                  </a:cubicBezTo>
                  <a:cubicBezTo>
                    <a:pt x="807" y="108"/>
                    <a:pt x="809" y="121"/>
                    <a:pt x="814" y="129"/>
                  </a:cubicBezTo>
                  <a:cubicBezTo>
                    <a:pt x="819" y="137"/>
                    <a:pt x="822" y="142"/>
                    <a:pt x="832" y="151"/>
                  </a:cubicBezTo>
                  <a:cubicBezTo>
                    <a:pt x="853" y="175"/>
                    <a:pt x="860" y="169"/>
                    <a:pt x="872" y="181"/>
                  </a:cubicBezTo>
                  <a:cubicBezTo>
                    <a:pt x="886" y="195"/>
                    <a:pt x="890" y="196"/>
                    <a:pt x="904" y="237"/>
                  </a:cubicBezTo>
                  <a:cubicBezTo>
                    <a:pt x="902" y="255"/>
                    <a:pt x="910" y="259"/>
                    <a:pt x="878" y="285"/>
                  </a:cubicBezTo>
                  <a:cubicBezTo>
                    <a:pt x="871" y="298"/>
                    <a:pt x="867" y="307"/>
                    <a:pt x="854" y="313"/>
                  </a:cubicBezTo>
                  <a:cubicBezTo>
                    <a:pt x="844" y="320"/>
                    <a:pt x="829" y="331"/>
                    <a:pt x="817" y="334"/>
                  </a:cubicBezTo>
                  <a:cubicBezTo>
                    <a:pt x="805" y="337"/>
                    <a:pt x="793" y="331"/>
                    <a:pt x="781" y="334"/>
                  </a:cubicBezTo>
                  <a:cubicBezTo>
                    <a:pt x="769" y="337"/>
                    <a:pt x="753" y="347"/>
                    <a:pt x="742" y="352"/>
                  </a:cubicBezTo>
                  <a:cubicBezTo>
                    <a:pt x="731" y="357"/>
                    <a:pt x="719" y="363"/>
                    <a:pt x="712" y="363"/>
                  </a:cubicBezTo>
                  <a:cubicBezTo>
                    <a:pt x="705" y="363"/>
                    <a:pt x="704" y="357"/>
                    <a:pt x="698" y="355"/>
                  </a:cubicBezTo>
                  <a:cubicBezTo>
                    <a:pt x="692" y="355"/>
                    <a:pt x="686" y="349"/>
                    <a:pt x="674" y="352"/>
                  </a:cubicBezTo>
                  <a:cubicBezTo>
                    <a:pt x="666" y="354"/>
                    <a:pt x="658" y="363"/>
                    <a:pt x="650" y="366"/>
                  </a:cubicBezTo>
                  <a:cubicBezTo>
                    <a:pt x="642" y="369"/>
                    <a:pt x="633" y="371"/>
                    <a:pt x="626" y="373"/>
                  </a:cubicBezTo>
                  <a:cubicBezTo>
                    <a:pt x="619" y="376"/>
                    <a:pt x="613" y="373"/>
                    <a:pt x="608" y="378"/>
                  </a:cubicBezTo>
                  <a:cubicBezTo>
                    <a:pt x="603" y="383"/>
                    <a:pt x="597" y="393"/>
                    <a:pt x="596" y="405"/>
                  </a:cubicBezTo>
                  <a:cubicBezTo>
                    <a:pt x="593" y="416"/>
                    <a:pt x="603" y="435"/>
                    <a:pt x="602" y="453"/>
                  </a:cubicBezTo>
                  <a:cubicBezTo>
                    <a:pt x="602" y="464"/>
                    <a:pt x="599" y="463"/>
                    <a:pt x="596" y="469"/>
                  </a:cubicBezTo>
                  <a:cubicBezTo>
                    <a:pt x="593" y="475"/>
                    <a:pt x="585" y="482"/>
                    <a:pt x="584" y="489"/>
                  </a:cubicBezTo>
                  <a:cubicBezTo>
                    <a:pt x="583" y="496"/>
                    <a:pt x="585" y="505"/>
                    <a:pt x="590" y="511"/>
                  </a:cubicBezTo>
                  <a:cubicBezTo>
                    <a:pt x="593" y="525"/>
                    <a:pt x="608" y="513"/>
                    <a:pt x="614" y="526"/>
                  </a:cubicBezTo>
                  <a:cubicBezTo>
                    <a:pt x="677" y="561"/>
                    <a:pt x="654" y="584"/>
                    <a:pt x="662" y="607"/>
                  </a:cubicBezTo>
                  <a:cubicBezTo>
                    <a:pt x="667" y="622"/>
                    <a:pt x="691" y="600"/>
                    <a:pt x="730" y="645"/>
                  </a:cubicBezTo>
                  <a:cubicBezTo>
                    <a:pt x="760" y="709"/>
                    <a:pt x="747" y="713"/>
                    <a:pt x="756" y="739"/>
                  </a:cubicBezTo>
                  <a:cubicBezTo>
                    <a:pt x="758" y="758"/>
                    <a:pt x="741" y="783"/>
                    <a:pt x="734" y="792"/>
                  </a:cubicBezTo>
                  <a:cubicBezTo>
                    <a:pt x="726" y="802"/>
                    <a:pt x="716" y="792"/>
                    <a:pt x="710" y="797"/>
                  </a:cubicBezTo>
                  <a:cubicBezTo>
                    <a:pt x="704" y="802"/>
                    <a:pt x="704" y="822"/>
                    <a:pt x="695" y="825"/>
                  </a:cubicBezTo>
                  <a:cubicBezTo>
                    <a:pt x="695" y="837"/>
                    <a:pt x="688" y="861"/>
                    <a:pt x="653" y="814"/>
                  </a:cubicBezTo>
                  <a:cubicBezTo>
                    <a:pt x="643" y="811"/>
                    <a:pt x="623" y="794"/>
                    <a:pt x="620" y="787"/>
                  </a:cubicBezTo>
                  <a:cubicBezTo>
                    <a:pt x="612" y="778"/>
                    <a:pt x="604" y="784"/>
                    <a:pt x="596" y="774"/>
                  </a:cubicBezTo>
                  <a:cubicBezTo>
                    <a:pt x="588" y="763"/>
                    <a:pt x="577" y="734"/>
                    <a:pt x="571" y="723"/>
                  </a:cubicBezTo>
                  <a:cubicBezTo>
                    <a:pt x="567" y="717"/>
                    <a:pt x="563" y="715"/>
                    <a:pt x="560" y="709"/>
                  </a:cubicBezTo>
                  <a:cubicBezTo>
                    <a:pt x="557" y="703"/>
                    <a:pt x="546" y="703"/>
                    <a:pt x="541" y="699"/>
                  </a:cubicBezTo>
                  <a:cubicBezTo>
                    <a:pt x="531" y="692"/>
                    <a:pt x="530" y="683"/>
                    <a:pt x="518" y="679"/>
                  </a:cubicBezTo>
                  <a:cubicBezTo>
                    <a:pt x="512" y="677"/>
                    <a:pt x="485" y="663"/>
                    <a:pt x="485" y="663"/>
                  </a:cubicBezTo>
                  <a:cubicBezTo>
                    <a:pt x="476" y="660"/>
                    <a:pt x="476" y="655"/>
                    <a:pt x="458" y="658"/>
                  </a:cubicBezTo>
                  <a:cubicBezTo>
                    <a:pt x="448" y="659"/>
                    <a:pt x="440" y="665"/>
                    <a:pt x="427" y="669"/>
                  </a:cubicBezTo>
                  <a:cubicBezTo>
                    <a:pt x="414" y="673"/>
                    <a:pt x="391" y="677"/>
                    <a:pt x="379" y="682"/>
                  </a:cubicBezTo>
                  <a:cubicBezTo>
                    <a:pt x="372" y="683"/>
                    <a:pt x="361" y="692"/>
                    <a:pt x="356" y="697"/>
                  </a:cubicBezTo>
                  <a:cubicBezTo>
                    <a:pt x="331" y="719"/>
                    <a:pt x="338" y="721"/>
                    <a:pt x="314" y="744"/>
                  </a:cubicBezTo>
                  <a:cubicBezTo>
                    <a:pt x="304" y="748"/>
                    <a:pt x="304" y="730"/>
                    <a:pt x="299" y="724"/>
                  </a:cubicBezTo>
                  <a:cubicBezTo>
                    <a:pt x="294" y="718"/>
                    <a:pt x="293" y="702"/>
                    <a:pt x="283" y="705"/>
                  </a:cubicBezTo>
                  <a:cubicBezTo>
                    <a:pt x="273" y="708"/>
                    <a:pt x="250" y="738"/>
                    <a:pt x="241" y="744"/>
                  </a:cubicBezTo>
                  <a:cubicBezTo>
                    <a:pt x="233" y="751"/>
                    <a:pt x="236" y="743"/>
                    <a:pt x="232" y="741"/>
                  </a:cubicBezTo>
                  <a:cubicBezTo>
                    <a:pt x="228" y="739"/>
                    <a:pt x="227" y="730"/>
                    <a:pt x="220" y="730"/>
                  </a:cubicBezTo>
                  <a:cubicBezTo>
                    <a:pt x="213" y="730"/>
                    <a:pt x="202" y="741"/>
                    <a:pt x="191" y="739"/>
                  </a:cubicBezTo>
                  <a:cubicBezTo>
                    <a:pt x="180" y="737"/>
                    <a:pt x="159" y="723"/>
                    <a:pt x="152" y="715"/>
                  </a:cubicBezTo>
                  <a:cubicBezTo>
                    <a:pt x="143" y="709"/>
                    <a:pt x="152" y="696"/>
                    <a:pt x="148" y="690"/>
                  </a:cubicBezTo>
                  <a:cubicBezTo>
                    <a:pt x="144" y="684"/>
                    <a:pt x="135" y="688"/>
                    <a:pt x="128" y="679"/>
                  </a:cubicBezTo>
                  <a:cubicBezTo>
                    <a:pt x="115" y="666"/>
                    <a:pt x="112" y="650"/>
                    <a:pt x="104" y="633"/>
                  </a:cubicBezTo>
                  <a:cubicBezTo>
                    <a:pt x="97" y="620"/>
                    <a:pt x="100" y="586"/>
                    <a:pt x="64" y="594"/>
                  </a:cubicBezTo>
                  <a:cubicBezTo>
                    <a:pt x="54" y="587"/>
                    <a:pt x="29" y="590"/>
                    <a:pt x="17" y="586"/>
                  </a:cubicBezTo>
                  <a:cubicBezTo>
                    <a:pt x="11" y="584"/>
                    <a:pt x="4" y="555"/>
                    <a:pt x="5" y="558"/>
                  </a:cubicBezTo>
                  <a:cubicBezTo>
                    <a:pt x="3" y="548"/>
                    <a:pt x="0" y="542"/>
                    <a:pt x="2" y="532"/>
                  </a:cubicBezTo>
                  <a:cubicBezTo>
                    <a:pt x="5" y="522"/>
                    <a:pt x="19" y="510"/>
                    <a:pt x="26" y="498"/>
                  </a:cubicBezTo>
                  <a:cubicBezTo>
                    <a:pt x="31" y="484"/>
                    <a:pt x="44" y="463"/>
                    <a:pt x="44" y="463"/>
                  </a:cubicBezTo>
                  <a:cubicBezTo>
                    <a:pt x="49" y="428"/>
                    <a:pt x="50" y="413"/>
                    <a:pt x="68" y="385"/>
                  </a:cubicBezTo>
                  <a:cubicBezTo>
                    <a:pt x="74" y="356"/>
                    <a:pt x="69" y="345"/>
                    <a:pt x="97" y="336"/>
                  </a:cubicBezTo>
                  <a:cubicBezTo>
                    <a:pt x="106" y="331"/>
                    <a:pt x="98" y="351"/>
                    <a:pt x="124" y="357"/>
                  </a:cubicBezTo>
                  <a:cubicBezTo>
                    <a:pt x="134" y="363"/>
                    <a:pt x="137" y="371"/>
                    <a:pt x="158" y="372"/>
                  </a:cubicBezTo>
                  <a:cubicBezTo>
                    <a:pt x="179" y="373"/>
                    <a:pt x="229" y="357"/>
                    <a:pt x="251" y="364"/>
                  </a:cubicBezTo>
                  <a:cubicBezTo>
                    <a:pt x="266" y="393"/>
                    <a:pt x="260" y="399"/>
                    <a:pt x="289" y="414"/>
                  </a:cubicBezTo>
                  <a:cubicBezTo>
                    <a:pt x="328" y="401"/>
                    <a:pt x="314" y="380"/>
                    <a:pt x="353" y="367"/>
                  </a:cubicBezTo>
                  <a:cubicBezTo>
                    <a:pt x="360" y="338"/>
                    <a:pt x="370" y="367"/>
                    <a:pt x="382" y="324"/>
                  </a:cubicBezTo>
                  <a:cubicBezTo>
                    <a:pt x="384" y="316"/>
                    <a:pt x="397" y="312"/>
                    <a:pt x="404" y="307"/>
                  </a:cubicBezTo>
                  <a:cubicBezTo>
                    <a:pt x="418" y="298"/>
                    <a:pt x="452" y="295"/>
                    <a:pt x="452" y="295"/>
                  </a:cubicBezTo>
                  <a:cubicBezTo>
                    <a:pt x="456" y="289"/>
                    <a:pt x="459" y="282"/>
                    <a:pt x="464" y="277"/>
                  </a:cubicBezTo>
                  <a:cubicBezTo>
                    <a:pt x="469" y="272"/>
                    <a:pt x="458" y="292"/>
                    <a:pt x="478" y="249"/>
                  </a:cubicBezTo>
                  <a:lnTo>
                    <a:pt x="499" y="235"/>
                  </a:lnTo>
                  <a:lnTo>
                    <a:pt x="517" y="238"/>
                  </a:lnTo>
                  <a:lnTo>
                    <a:pt x="524" y="211"/>
                  </a:lnTo>
                  <a:lnTo>
                    <a:pt x="538" y="181"/>
                  </a:lnTo>
                  <a:lnTo>
                    <a:pt x="560" y="169"/>
                  </a:lnTo>
                  <a:lnTo>
                    <a:pt x="581" y="163"/>
                  </a:lnTo>
                  <a:lnTo>
                    <a:pt x="587" y="133"/>
                  </a:lnTo>
                  <a:lnTo>
                    <a:pt x="580" y="109"/>
                  </a:lnTo>
                  <a:lnTo>
                    <a:pt x="551" y="82"/>
                  </a:lnTo>
                  <a:lnTo>
                    <a:pt x="559" y="64"/>
                  </a:lnTo>
                  <a:lnTo>
                    <a:pt x="581" y="39"/>
                  </a:lnTo>
                  <a:lnTo>
                    <a:pt x="584" y="19"/>
                  </a:lnTo>
                  <a:close/>
                </a:path>
              </a:pathLst>
            </a:custGeom>
            <a:solidFill>
              <a:srgbClr val="FF33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596" name="Text Box 20">
              <a:extLst>
                <a:ext uri="{FF2B5EF4-FFF2-40B4-BE49-F238E27FC236}">
                  <a16:creationId xmlns:a16="http://schemas.microsoft.com/office/drawing/2014/main" id="{A40174F3-ABD7-4C6B-847E-5CBC368FA4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" y="344"/>
              <a:ext cx="548" cy="288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zh-CN" altLang="en-US" sz="2400">
                  <a:latin typeface="Times New Roman" panose="02020603050405020304" pitchFamily="18" charset="0"/>
                </a:rPr>
                <a:t> </a:t>
              </a:r>
              <a:r>
                <a:rPr lang="zh-CN" altLang="en-US" sz="2400" b="1" i="1">
                  <a:solidFill>
                    <a:schemeClr val="bg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重庆</a:t>
              </a:r>
              <a:endParaRPr lang="zh-CN" altLang="en-US" sz="2400" i="1">
                <a:solidFill>
                  <a:schemeClr val="bg2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4597" name="Group 21">
            <a:extLst>
              <a:ext uri="{FF2B5EF4-FFF2-40B4-BE49-F238E27FC236}">
                <a16:creationId xmlns:a16="http://schemas.microsoft.com/office/drawing/2014/main" id="{875E85A8-C42C-43CE-9A17-6CCC5BEFC3E7}"/>
              </a:ext>
            </a:extLst>
          </p:cNvPr>
          <p:cNvGrpSpPr>
            <a:grpSpLocks/>
          </p:cNvGrpSpPr>
          <p:nvPr/>
        </p:nvGrpSpPr>
        <p:grpSpPr bwMode="auto">
          <a:xfrm>
            <a:off x="1939925" y="3768725"/>
            <a:ext cx="2047875" cy="1665288"/>
            <a:chOff x="0" y="0"/>
            <a:chExt cx="1290" cy="1049"/>
          </a:xfrm>
        </p:grpSpPr>
        <p:sp>
          <p:nvSpPr>
            <p:cNvPr id="46121" name="未知">
              <a:extLst>
                <a:ext uri="{FF2B5EF4-FFF2-40B4-BE49-F238E27FC236}">
                  <a16:creationId xmlns:a16="http://schemas.microsoft.com/office/drawing/2014/main" id="{BD92B160-D47D-42BA-A43F-A8A25B3D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290" cy="1049"/>
            </a:xfrm>
            <a:custGeom>
              <a:avLst/>
              <a:gdLst>
                <a:gd name="T0" fmla="*/ 272 w 1290"/>
                <a:gd name="T1" fmla="*/ 146 h 1049"/>
                <a:gd name="T2" fmla="*/ 342 w 1290"/>
                <a:gd name="T3" fmla="*/ 94 h 1049"/>
                <a:gd name="T4" fmla="*/ 372 w 1290"/>
                <a:gd name="T5" fmla="*/ 184 h 1049"/>
                <a:gd name="T6" fmla="*/ 410 w 1290"/>
                <a:gd name="T7" fmla="*/ 338 h 1049"/>
                <a:gd name="T8" fmla="*/ 476 w 1290"/>
                <a:gd name="T9" fmla="*/ 294 h 1049"/>
                <a:gd name="T10" fmla="*/ 514 w 1290"/>
                <a:gd name="T11" fmla="*/ 322 h 1049"/>
                <a:gd name="T12" fmla="*/ 554 w 1290"/>
                <a:gd name="T13" fmla="*/ 434 h 1049"/>
                <a:gd name="T14" fmla="*/ 588 w 1290"/>
                <a:gd name="T15" fmla="*/ 492 h 1049"/>
                <a:gd name="T16" fmla="*/ 642 w 1290"/>
                <a:gd name="T17" fmla="*/ 612 h 1049"/>
                <a:gd name="T18" fmla="*/ 674 w 1290"/>
                <a:gd name="T19" fmla="*/ 676 h 1049"/>
                <a:gd name="T20" fmla="*/ 732 w 1290"/>
                <a:gd name="T21" fmla="*/ 666 h 1049"/>
                <a:gd name="T22" fmla="*/ 828 w 1290"/>
                <a:gd name="T23" fmla="*/ 644 h 1049"/>
                <a:gd name="T24" fmla="*/ 890 w 1290"/>
                <a:gd name="T25" fmla="*/ 604 h 1049"/>
                <a:gd name="T26" fmla="*/ 860 w 1290"/>
                <a:gd name="T27" fmla="*/ 546 h 1049"/>
                <a:gd name="T28" fmla="*/ 922 w 1290"/>
                <a:gd name="T29" fmla="*/ 444 h 1049"/>
                <a:gd name="T30" fmla="*/ 970 w 1290"/>
                <a:gd name="T31" fmla="*/ 368 h 1049"/>
                <a:gd name="T32" fmla="*/ 1022 w 1290"/>
                <a:gd name="T33" fmla="*/ 276 h 1049"/>
                <a:gd name="T34" fmla="*/ 1082 w 1290"/>
                <a:gd name="T35" fmla="*/ 258 h 1049"/>
                <a:gd name="T36" fmla="*/ 1168 w 1290"/>
                <a:gd name="T37" fmla="*/ 332 h 1049"/>
                <a:gd name="T38" fmla="*/ 1236 w 1290"/>
                <a:gd name="T39" fmla="*/ 340 h 1049"/>
                <a:gd name="T40" fmla="*/ 1276 w 1290"/>
                <a:gd name="T41" fmla="*/ 366 h 1049"/>
                <a:gd name="T42" fmla="*/ 1270 w 1290"/>
                <a:gd name="T43" fmla="*/ 408 h 1049"/>
                <a:gd name="T44" fmla="*/ 1228 w 1290"/>
                <a:gd name="T45" fmla="*/ 448 h 1049"/>
                <a:gd name="T46" fmla="*/ 1160 w 1290"/>
                <a:gd name="T47" fmla="*/ 452 h 1049"/>
                <a:gd name="T48" fmla="*/ 1048 w 1290"/>
                <a:gd name="T49" fmla="*/ 454 h 1049"/>
                <a:gd name="T50" fmla="*/ 992 w 1290"/>
                <a:gd name="T51" fmla="*/ 522 h 1049"/>
                <a:gd name="T52" fmla="*/ 992 w 1290"/>
                <a:gd name="T53" fmla="*/ 606 h 1049"/>
                <a:gd name="T54" fmla="*/ 1096 w 1290"/>
                <a:gd name="T55" fmla="*/ 604 h 1049"/>
                <a:gd name="T56" fmla="*/ 1146 w 1290"/>
                <a:gd name="T57" fmla="*/ 592 h 1049"/>
                <a:gd name="T58" fmla="*/ 1156 w 1290"/>
                <a:gd name="T59" fmla="*/ 678 h 1049"/>
                <a:gd name="T60" fmla="*/ 1128 w 1290"/>
                <a:gd name="T61" fmla="*/ 838 h 1049"/>
                <a:gd name="T62" fmla="*/ 1164 w 1290"/>
                <a:gd name="T63" fmla="*/ 890 h 1049"/>
                <a:gd name="T64" fmla="*/ 1134 w 1290"/>
                <a:gd name="T65" fmla="*/ 936 h 1049"/>
                <a:gd name="T66" fmla="*/ 1134 w 1290"/>
                <a:gd name="T67" fmla="*/ 1022 h 1049"/>
                <a:gd name="T68" fmla="*/ 956 w 1290"/>
                <a:gd name="T69" fmla="*/ 1046 h 1049"/>
                <a:gd name="T70" fmla="*/ 35 w 1290"/>
                <a:gd name="T71" fmla="*/ 991 h 1049"/>
                <a:gd name="T72" fmla="*/ 35 w 1290"/>
                <a:gd name="T73" fmla="*/ 889 h 1049"/>
                <a:gd name="T74" fmla="*/ 60 w 1290"/>
                <a:gd name="T75" fmla="*/ 768 h 1049"/>
                <a:gd name="T76" fmla="*/ 98 w 1290"/>
                <a:gd name="T77" fmla="*/ 658 h 1049"/>
                <a:gd name="T78" fmla="*/ 188 w 1290"/>
                <a:gd name="T79" fmla="*/ 517 h 1049"/>
                <a:gd name="T80" fmla="*/ 179 w 1290"/>
                <a:gd name="T81" fmla="*/ 325 h 1049"/>
                <a:gd name="T82" fmla="*/ 124 w 1290"/>
                <a:gd name="T83" fmla="*/ 222 h 1049"/>
                <a:gd name="T84" fmla="*/ 136 w 1290"/>
                <a:gd name="T85" fmla="*/ 102 h 1049"/>
                <a:gd name="T86" fmla="*/ 204 w 1290"/>
                <a:gd name="T87" fmla="*/ 40 h 1049"/>
                <a:gd name="T88" fmla="*/ 256 w 1290"/>
                <a:gd name="T89" fmla="*/ 0 h 1049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1290" h="1049">
                  <a:moveTo>
                    <a:pt x="256" y="0"/>
                  </a:moveTo>
                  <a:cubicBezTo>
                    <a:pt x="258" y="13"/>
                    <a:pt x="266" y="32"/>
                    <a:pt x="268" y="44"/>
                  </a:cubicBezTo>
                  <a:cubicBezTo>
                    <a:pt x="271" y="67"/>
                    <a:pt x="267" y="127"/>
                    <a:pt x="272" y="146"/>
                  </a:cubicBezTo>
                  <a:cubicBezTo>
                    <a:pt x="277" y="165"/>
                    <a:pt x="289" y="158"/>
                    <a:pt x="296" y="156"/>
                  </a:cubicBezTo>
                  <a:cubicBezTo>
                    <a:pt x="311" y="153"/>
                    <a:pt x="306" y="149"/>
                    <a:pt x="314" y="134"/>
                  </a:cubicBezTo>
                  <a:cubicBezTo>
                    <a:pt x="321" y="125"/>
                    <a:pt x="336" y="100"/>
                    <a:pt x="342" y="94"/>
                  </a:cubicBezTo>
                  <a:cubicBezTo>
                    <a:pt x="348" y="88"/>
                    <a:pt x="349" y="90"/>
                    <a:pt x="352" y="96"/>
                  </a:cubicBezTo>
                  <a:cubicBezTo>
                    <a:pt x="358" y="98"/>
                    <a:pt x="354" y="117"/>
                    <a:pt x="360" y="128"/>
                  </a:cubicBezTo>
                  <a:cubicBezTo>
                    <a:pt x="363" y="143"/>
                    <a:pt x="366" y="171"/>
                    <a:pt x="372" y="184"/>
                  </a:cubicBezTo>
                  <a:cubicBezTo>
                    <a:pt x="388" y="190"/>
                    <a:pt x="393" y="200"/>
                    <a:pt x="398" y="208"/>
                  </a:cubicBezTo>
                  <a:cubicBezTo>
                    <a:pt x="401" y="212"/>
                    <a:pt x="396" y="248"/>
                    <a:pt x="396" y="248"/>
                  </a:cubicBezTo>
                  <a:cubicBezTo>
                    <a:pt x="404" y="279"/>
                    <a:pt x="399" y="308"/>
                    <a:pt x="410" y="338"/>
                  </a:cubicBezTo>
                  <a:cubicBezTo>
                    <a:pt x="414" y="356"/>
                    <a:pt x="431" y="330"/>
                    <a:pt x="438" y="326"/>
                  </a:cubicBezTo>
                  <a:cubicBezTo>
                    <a:pt x="445" y="322"/>
                    <a:pt x="448" y="321"/>
                    <a:pt x="454" y="316"/>
                  </a:cubicBezTo>
                  <a:cubicBezTo>
                    <a:pt x="462" y="315"/>
                    <a:pt x="467" y="295"/>
                    <a:pt x="476" y="294"/>
                  </a:cubicBezTo>
                  <a:cubicBezTo>
                    <a:pt x="483" y="291"/>
                    <a:pt x="493" y="298"/>
                    <a:pt x="498" y="300"/>
                  </a:cubicBezTo>
                  <a:cubicBezTo>
                    <a:pt x="503" y="302"/>
                    <a:pt x="505" y="304"/>
                    <a:pt x="508" y="308"/>
                  </a:cubicBezTo>
                  <a:cubicBezTo>
                    <a:pt x="510" y="311"/>
                    <a:pt x="504" y="298"/>
                    <a:pt x="514" y="322"/>
                  </a:cubicBezTo>
                  <a:cubicBezTo>
                    <a:pt x="517" y="330"/>
                    <a:pt x="520" y="347"/>
                    <a:pt x="524" y="356"/>
                  </a:cubicBezTo>
                  <a:cubicBezTo>
                    <a:pt x="528" y="365"/>
                    <a:pt x="535" y="363"/>
                    <a:pt x="540" y="376"/>
                  </a:cubicBezTo>
                  <a:cubicBezTo>
                    <a:pt x="545" y="389"/>
                    <a:pt x="551" y="422"/>
                    <a:pt x="554" y="434"/>
                  </a:cubicBezTo>
                  <a:cubicBezTo>
                    <a:pt x="557" y="446"/>
                    <a:pt x="553" y="442"/>
                    <a:pt x="558" y="448"/>
                  </a:cubicBezTo>
                  <a:cubicBezTo>
                    <a:pt x="562" y="457"/>
                    <a:pt x="573" y="459"/>
                    <a:pt x="582" y="472"/>
                  </a:cubicBezTo>
                  <a:cubicBezTo>
                    <a:pt x="587" y="479"/>
                    <a:pt x="582" y="484"/>
                    <a:pt x="588" y="492"/>
                  </a:cubicBezTo>
                  <a:cubicBezTo>
                    <a:pt x="594" y="500"/>
                    <a:pt x="609" y="506"/>
                    <a:pt x="616" y="518"/>
                  </a:cubicBezTo>
                  <a:cubicBezTo>
                    <a:pt x="623" y="530"/>
                    <a:pt x="623" y="549"/>
                    <a:pt x="628" y="564"/>
                  </a:cubicBezTo>
                  <a:cubicBezTo>
                    <a:pt x="632" y="580"/>
                    <a:pt x="636" y="598"/>
                    <a:pt x="642" y="612"/>
                  </a:cubicBezTo>
                  <a:cubicBezTo>
                    <a:pt x="647" y="628"/>
                    <a:pt x="659" y="637"/>
                    <a:pt x="664" y="648"/>
                  </a:cubicBezTo>
                  <a:cubicBezTo>
                    <a:pt x="669" y="657"/>
                    <a:pt x="670" y="663"/>
                    <a:pt x="672" y="668"/>
                  </a:cubicBezTo>
                  <a:cubicBezTo>
                    <a:pt x="674" y="673"/>
                    <a:pt x="674" y="674"/>
                    <a:pt x="674" y="676"/>
                  </a:cubicBezTo>
                  <a:cubicBezTo>
                    <a:pt x="674" y="678"/>
                    <a:pt x="669" y="677"/>
                    <a:pt x="672" y="680"/>
                  </a:cubicBezTo>
                  <a:cubicBezTo>
                    <a:pt x="675" y="680"/>
                    <a:pt x="674" y="694"/>
                    <a:pt x="692" y="692"/>
                  </a:cubicBezTo>
                  <a:cubicBezTo>
                    <a:pt x="702" y="690"/>
                    <a:pt x="717" y="670"/>
                    <a:pt x="732" y="666"/>
                  </a:cubicBezTo>
                  <a:cubicBezTo>
                    <a:pt x="747" y="662"/>
                    <a:pt x="768" y="669"/>
                    <a:pt x="780" y="668"/>
                  </a:cubicBezTo>
                  <a:cubicBezTo>
                    <a:pt x="791" y="667"/>
                    <a:pt x="794" y="662"/>
                    <a:pt x="802" y="658"/>
                  </a:cubicBezTo>
                  <a:cubicBezTo>
                    <a:pt x="810" y="654"/>
                    <a:pt x="819" y="649"/>
                    <a:pt x="828" y="644"/>
                  </a:cubicBezTo>
                  <a:cubicBezTo>
                    <a:pt x="842" y="640"/>
                    <a:pt x="839" y="627"/>
                    <a:pt x="854" y="626"/>
                  </a:cubicBezTo>
                  <a:cubicBezTo>
                    <a:pt x="858" y="619"/>
                    <a:pt x="855" y="611"/>
                    <a:pt x="860" y="602"/>
                  </a:cubicBezTo>
                  <a:cubicBezTo>
                    <a:pt x="866" y="598"/>
                    <a:pt x="884" y="606"/>
                    <a:pt x="890" y="604"/>
                  </a:cubicBezTo>
                  <a:cubicBezTo>
                    <a:pt x="896" y="602"/>
                    <a:pt x="900" y="592"/>
                    <a:pt x="896" y="590"/>
                  </a:cubicBezTo>
                  <a:cubicBezTo>
                    <a:pt x="892" y="588"/>
                    <a:pt x="872" y="601"/>
                    <a:pt x="866" y="594"/>
                  </a:cubicBezTo>
                  <a:cubicBezTo>
                    <a:pt x="864" y="586"/>
                    <a:pt x="857" y="567"/>
                    <a:pt x="860" y="546"/>
                  </a:cubicBezTo>
                  <a:cubicBezTo>
                    <a:pt x="863" y="525"/>
                    <a:pt x="874" y="485"/>
                    <a:pt x="882" y="470"/>
                  </a:cubicBezTo>
                  <a:cubicBezTo>
                    <a:pt x="888" y="455"/>
                    <a:pt x="901" y="460"/>
                    <a:pt x="908" y="456"/>
                  </a:cubicBezTo>
                  <a:cubicBezTo>
                    <a:pt x="915" y="452"/>
                    <a:pt x="915" y="451"/>
                    <a:pt x="922" y="444"/>
                  </a:cubicBezTo>
                  <a:cubicBezTo>
                    <a:pt x="929" y="437"/>
                    <a:pt x="940" y="419"/>
                    <a:pt x="948" y="414"/>
                  </a:cubicBezTo>
                  <a:cubicBezTo>
                    <a:pt x="956" y="407"/>
                    <a:pt x="962" y="415"/>
                    <a:pt x="968" y="412"/>
                  </a:cubicBezTo>
                  <a:cubicBezTo>
                    <a:pt x="972" y="405"/>
                    <a:pt x="968" y="383"/>
                    <a:pt x="970" y="368"/>
                  </a:cubicBezTo>
                  <a:cubicBezTo>
                    <a:pt x="974" y="353"/>
                    <a:pt x="977" y="334"/>
                    <a:pt x="980" y="322"/>
                  </a:cubicBezTo>
                  <a:cubicBezTo>
                    <a:pt x="983" y="310"/>
                    <a:pt x="979" y="302"/>
                    <a:pt x="986" y="294"/>
                  </a:cubicBezTo>
                  <a:cubicBezTo>
                    <a:pt x="993" y="286"/>
                    <a:pt x="1013" y="282"/>
                    <a:pt x="1022" y="276"/>
                  </a:cubicBezTo>
                  <a:cubicBezTo>
                    <a:pt x="1028" y="265"/>
                    <a:pt x="1034" y="261"/>
                    <a:pt x="1042" y="258"/>
                  </a:cubicBezTo>
                  <a:cubicBezTo>
                    <a:pt x="1050" y="255"/>
                    <a:pt x="1061" y="258"/>
                    <a:pt x="1068" y="258"/>
                  </a:cubicBezTo>
                  <a:cubicBezTo>
                    <a:pt x="1075" y="258"/>
                    <a:pt x="1072" y="255"/>
                    <a:pt x="1082" y="258"/>
                  </a:cubicBezTo>
                  <a:cubicBezTo>
                    <a:pt x="1091" y="253"/>
                    <a:pt x="1115" y="276"/>
                    <a:pt x="1126" y="276"/>
                  </a:cubicBezTo>
                  <a:cubicBezTo>
                    <a:pt x="1136" y="287"/>
                    <a:pt x="1133" y="313"/>
                    <a:pt x="1140" y="322"/>
                  </a:cubicBezTo>
                  <a:cubicBezTo>
                    <a:pt x="1147" y="331"/>
                    <a:pt x="1160" y="329"/>
                    <a:pt x="1168" y="332"/>
                  </a:cubicBezTo>
                  <a:cubicBezTo>
                    <a:pt x="1176" y="335"/>
                    <a:pt x="1181" y="337"/>
                    <a:pt x="1188" y="338"/>
                  </a:cubicBezTo>
                  <a:cubicBezTo>
                    <a:pt x="1195" y="339"/>
                    <a:pt x="1200" y="340"/>
                    <a:pt x="1208" y="340"/>
                  </a:cubicBezTo>
                  <a:cubicBezTo>
                    <a:pt x="1216" y="342"/>
                    <a:pt x="1226" y="344"/>
                    <a:pt x="1236" y="340"/>
                  </a:cubicBezTo>
                  <a:cubicBezTo>
                    <a:pt x="1245" y="340"/>
                    <a:pt x="1258" y="338"/>
                    <a:pt x="1264" y="340"/>
                  </a:cubicBezTo>
                  <a:cubicBezTo>
                    <a:pt x="1270" y="342"/>
                    <a:pt x="1270" y="346"/>
                    <a:pt x="1272" y="350"/>
                  </a:cubicBezTo>
                  <a:cubicBezTo>
                    <a:pt x="1277" y="351"/>
                    <a:pt x="1272" y="368"/>
                    <a:pt x="1276" y="366"/>
                  </a:cubicBezTo>
                  <a:cubicBezTo>
                    <a:pt x="1279" y="370"/>
                    <a:pt x="1286" y="371"/>
                    <a:pt x="1288" y="372"/>
                  </a:cubicBezTo>
                  <a:cubicBezTo>
                    <a:pt x="1290" y="373"/>
                    <a:pt x="1289" y="368"/>
                    <a:pt x="1286" y="374"/>
                  </a:cubicBezTo>
                  <a:cubicBezTo>
                    <a:pt x="1283" y="380"/>
                    <a:pt x="1276" y="398"/>
                    <a:pt x="1270" y="408"/>
                  </a:cubicBezTo>
                  <a:cubicBezTo>
                    <a:pt x="1264" y="418"/>
                    <a:pt x="1252" y="429"/>
                    <a:pt x="1250" y="434"/>
                  </a:cubicBezTo>
                  <a:cubicBezTo>
                    <a:pt x="1248" y="439"/>
                    <a:pt x="1264" y="434"/>
                    <a:pt x="1260" y="436"/>
                  </a:cubicBezTo>
                  <a:cubicBezTo>
                    <a:pt x="1256" y="437"/>
                    <a:pt x="1236" y="448"/>
                    <a:pt x="1228" y="448"/>
                  </a:cubicBezTo>
                  <a:cubicBezTo>
                    <a:pt x="1218" y="450"/>
                    <a:pt x="1209" y="451"/>
                    <a:pt x="1200" y="450"/>
                  </a:cubicBezTo>
                  <a:cubicBezTo>
                    <a:pt x="1191" y="449"/>
                    <a:pt x="1179" y="444"/>
                    <a:pt x="1172" y="444"/>
                  </a:cubicBezTo>
                  <a:cubicBezTo>
                    <a:pt x="1162" y="446"/>
                    <a:pt x="1171" y="452"/>
                    <a:pt x="1160" y="452"/>
                  </a:cubicBezTo>
                  <a:cubicBezTo>
                    <a:pt x="1154" y="455"/>
                    <a:pt x="1145" y="461"/>
                    <a:pt x="1136" y="460"/>
                  </a:cubicBezTo>
                  <a:cubicBezTo>
                    <a:pt x="1127" y="459"/>
                    <a:pt x="1123" y="447"/>
                    <a:pt x="1108" y="446"/>
                  </a:cubicBezTo>
                  <a:cubicBezTo>
                    <a:pt x="1083" y="444"/>
                    <a:pt x="1061" y="452"/>
                    <a:pt x="1048" y="454"/>
                  </a:cubicBezTo>
                  <a:cubicBezTo>
                    <a:pt x="1035" y="456"/>
                    <a:pt x="1038" y="452"/>
                    <a:pt x="1030" y="456"/>
                  </a:cubicBezTo>
                  <a:cubicBezTo>
                    <a:pt x="1022" y="460"/>
                    <a:pt x="1004" y="469"/>
                    <a:pt x="998" y="480"/>
                  </a:cubicBezTo>
                  <a:cubicBezTo>
                    <a:pt x="997" y="490"/>
                    <a:pt x="993" y="508"/>
                    <a:pt x="992" y="522"/>
                  </a:cubicBezTo>
                  <a:cubicBezTo>
                    <a:pt x="992" y="533"/>
                    <a:pt x="998" y="537"/>
                    <a:pt x="998" y="544"/>
                  </a:cubicBezTo>
                  <a:cubicBezTo>
                    <a:pt x="998" y="551"/>
                    <a:pt x="995" y="556"/>
                    <a:pt x="994" y="566"/>
                  </a:cubicBezTo>
                  <a:cubicBezTo>
                    <a:pt x="993" y="576"/>
                    <a:pt x="992" y="592"/>
                    <a:pt x="992" y="606"/>
                  </a:cubicBezTo>
                  <a:cubicBezTo>
                    <a:pt x="995" y="642"/>
                    <a:pt x="1042" y="628"/>
                    <a:pt x="1056" y="632"/>
                  </a:cubicBezTo>
                  <a:cubicBezTo>
                    <a:pt x="1062" y="636"/>
                    <a:pt x="1067" y="631"/>
                    <a:pt x="1074" y="626"/>
                  </a:cubicBezTo>
                  <a:cubicBezTo>
                    <a:pt x="1081" y="621"/>
                    <a:pt x="1090" y="609"/>
                    <a:pt x="1096" y="604"/>
                  </a:cubicBezTo>
                  <a:cubicBezTo>
                    <a:pt x="1106" y="600"/>
                    <a:pt x="1103" y="599"/>
                    <a:pt x="1108" y="594"/>
                  </a:cubicBezTo>
                  <a:cubicBezTo>
                    <a:pt x="1113" y="590"/>
                    <a:pt x="1120" y="578"/>
                    <a:pt x="1126" y="578"/>
                  </a:cubicBezTo>
                  <a:cubicBezTo>
                    <a:pt x="1133" y="577"/>
                    <a:pt x="1139" y="587"/>
                    <a:pt x="1146" y="592"/>
                  </a:cubicBezTo>
                  <a:cubicBezTo>
                    <a:pt x="1150" y="599"/>
                    <a:pt x="1148" y="613"/>
                    <a:pt x="1150" y="618"/>
                  </a:cubicBezTo>
                  <a:cubicBezTo>
                    <a:pt x="1150" y="624"/>
                    <a:pt x="1157" y="610"/>
                    <a:pt x="1158" y="620"/>
                  </a:cubicBezTo>
                  <a:cubicBezTo>
                    <a:pt x="1159" y="630"/>
                    <a:pt x="1166" y="657"/>
                    <a:pt x="1156" y="678"/>
                  </a:cubicBezTo>
                  <a:cubicBezTo>
                    <a:pt x="1126" y="706"/>
                    <a:pt x="1112" y="720"/>
                    <a:pt x="1098" y="748"/>
                  </a:cubicBezTo>
                  <a:cubicBezTo>
                    <a:pt x="1099" y="767"/>
                    <a:pt x="1090" y="794"/>
                    <a:pt x="1114" y="826"/>
                  </a:cubicBezTo>
                  <a:cubicBezTo>
                    <a:pt x="1118" y="842"/>
                    <a:pt x="1122" y="833"/>
                    <a:pt x="1128" y="838"/>
                  </a:cubicBezTo>
                  <a:cubicBezTo>
                    <a:pt x="1133" y="844"/>
                    <a:pt x="1139" y="854"/>
                    <a:pt x="1144" y="862"/>
                  </a:cubicBezTo>
                  <a:cubicBezTo>
                    <a:pt x="1161" y="876"/>
                    <a:pt x="1153" y="879"/>
                    <a:pt x="1156" y="884"/>
                  </a:cubicBezTo>
                  <a:cubicBezTo>
                    <a:pt x="1159" y="889"/>
                    <a:pt x="1161" y="888"/>
                    <a:pt x="1164" y="890"/>
                  </a:cubicBezTo>
                  <a:cubicBezTo>
                    <a:pt x="1167" y="892"/>
                    <a:pt x="1174" y="894"/>
                    <a:pt x="1172" y="898"/>
                  </a:cubicBezTo>
                  <a:cubicBezTo>
                    <a:pt x="1170" y="902"/>
                    <a:pt x="1160" y="908"/>
                    <a:pt x="1154" y="914"/>
                  </a:cubicBezTo>
                  <a:cubicBezTo>
                    <a:pt x="1150" y="920"/>
                    <a:pt x="1138" y="926"/>
                    <a:pt x="1134" y="936"/>
                  </a:cubicBezTo>
                  <a:cubicBezTo>
                    <a:pt x="1130" y="946"/>
                    <a:pt x="1132" y="965"/>
                    <a:pt x="1130" y="976"/>
                  </a:cubicBezTo>
                  <a:cubicBezTo>
                    <a:pt x="1128" y="987"/>
                    <a:pt x="1123" y="996"/>
                    <a:pt x="1124" y="1004"/>
                  </a:cubicBezTo>
                  <a:cubicBezTo>
                    <a:pt x="1125" y="1012"/>
                    <a:pt x="1134" y="1016"/>
                    <a:pt x="1134" y="1022"/>
                  </a:cubicBezTo>
                  <a:cubicBezTo>
                    <a:pt x="1134" y="1028"/>
                    <a:pt x="1126" y="1036"/>
                    <a:pt x="1126" y="1040"/>
                  </a:cubicBezTo>
                  <a:cubicBezTo>
                    <a:pt x="1126" y="1044"/>
                    <a:pt x="1160" y="1045"/>
                    <a:pt x="1132" y="1046"/>
                  </a:cubicBezTo>
                  <a:cubicBezTo>
                    <a:pt x="1104" y="1047"/>
                    <a:pt x="1141" y="1046"/>
                    <a:pt x="956" y="1046"/>
                  </a:cubicBezTo>
                  <a:cubicBezTo>
                    <a:pt x="577" y="1045"/>
                    <a:pt x="399" y="1049"/>
                    <a:pt x="20" y="1044"/>
                  </a:cubicBezTo>
                  <a:cubicBezTo>
                    <a:pt x="0" y="1044"/>
                    <a:pt x="14" y="1038"/>
                    <a:pt x="20" y="1033"/>
                  </a:cubicBezTo>
                  <a:cubicBezTo>
                    <a:pt x="30" y="1024"/>
                    <a:pt x="22" y="992"/>
                    <a:pt x="35" y="991"/>
                  </a:cubicBezTo>
                  <a:cubicBezTo>
                    <a:pt x="37" y="949"/>
                    <a:pt x="31" y="951"/>
                    <a:pt x="18" y="948"/>
                  </a:cubicBezTo>
                  <a:cubicBezTo>
                    <a:pt x="17" y="943"/>
                    <a:pt x="31" y="927"/>
                    <a:pt x="29" y="922"/>
                  </a:cubicBezTo>
                  <a:cubicBezTo>
                    <a:pt x="27" y="914"/>
                    <a:pt x="37" y="897"/>
                    <a:pt x="35" y="889"/>
                  </a:cubicBezTo>
                  <a:cubicBezTo>
                    <a:pt x="31" y="873"/>
                    <a:pt x="38" y="880"/>
                    <a:pt x="38" y="880"/>
                  </a:cubicBezTo>
                  <a:cubicBezTo>
                    <a:pt x="39" y="867"/>
                    <a:pt x="43" y="839"/>
                    <a:pt x="47" y="820"/>
                  </a:cubicBezTo>
                  <a:cubicBezTo>
                    <a:pt x="51" y="801"/>
                    <a:pt x="59" y="781"/>
                    <a:pt x="60" y="768"/>
                  </a:cubicBezTo>
                  <a:cubicBezTo>
                    <a:pt x="64" y="758"/>
                    <a:pt x="52" y="757"/>
                    <a:pt x="54" y="740"/>
                  </a:cubicBezTo>
                  <a:cubicBezTo>
                    <a:pt x="59" y="726"/>
                    <a:pt x="85" y="699"/>
                    <a:pt x="92" y="685"/>
                  </a:cubicBezTo>
                  <a:cubicBezTo>
                    <a:pt x="97" y="673"/>
                    <a:pt x="90" y="669"/>
                    <a:pt x="98" y="658"/>
                  </a:cubicBezTo>
                  <a:cubicBezTo>
                    <a:pt x="106" y="647"/>
                    <a:pt x="129" y="632"/>
                    <a:pt x="140" y="620"/>
                  </a:cubicBezTo>
                  <a:cubicBezTo>
                    <a:pt x="141" y="608"/>
                    <a:pt x="155" y="592"/>
                    <a:pt x="164" y="586"/>
                  </a:cubicBezTo>
                  <a:cubicBezTo>
                    <a:pt x="170" y="550"/>
                    <a:pt x="177" y="551"/>
                    <a:pt x="188" y="517"/>
                  </a:cubicBezTo>
                  <a:cubicBezTo>
                    <a:pt x="195" y="485"/>
                    <a:pt x="191" y="440"/>
                    <a:pt x="191" y="415"/>
                  </a:cubicBezTo>
                  <a:cubicBezTo>
                    <a:pt x="191" y="390"/>
                    <a:pt x="188" y="381"/>
                    <a:pt x="186" y="366"/>
                  </a:cubicBezTo>
                  <a:cubicBezTo>
                    <a:pt x="184" y="351"/>
                    <a:pt x="182" y="339"/>
                    <a:pt x="179" y="325"/>
                  </a:cubicBezTo>
                  <a:cubicBezTo>
                    <a:pt x="176" y="311"/>
                    <a:pt x="179" y="294"/>
                    <a:pt x="170" y="283"/>
                  </a:cubicBezTo>
                  <a:cubicBezTo>
                    <a:pt x="161" y="272"/>
                    <a:pt x="133" y="266"/>
                    <a:pt x="125" y="256"/>
                  </a:cubicBezTo>
                  <a:cubicBezTo>
                    <a:pt x="112" y="206"/>
                    <a:pt x="121" y="233"/>
                    <a:pt x="124" y="222"/>
                  </a:cubicBezTo>
                  <a:cubicBezTo>
                    <a:pt x="127" y="211"/>
                    <a:pt x="137" y="199"/>
                    <a:pt x="142" y="188"/>
                  </a:cubicBezTo>
                  <a:cubicBezTo>
                    <a:pt x="145" y="168"/>
                    <a:pt x="153" y="172"/>
                    <a:pt x="152" y="158"/>
                  </a:cubicBezTo>
                  <a:cubicBezTo>
                    <a:pt x="151" y="144"/>
                    <a:pt x="137" y="116"/>
                    <a:pt x="136" y="102"/>
                  </a:cubicBezTo>
                  <a:cubicBezTo>
                    <a:pt x="135" y="88"/>
                    <a:pt x="139" y="83"/>
                    <a:pt x="146" y="72"/>
                  </a:cubicBezTo>
                  <a:cubicBezTo>
                    <a:pt x="153" y="61"/>
                    <a:pt x="168" y="43"/>
                    <a:pt x="178" y="38"/>
                  </a:cubicBezTo>
                  <a:cubicBezTo>
                    <a:pt x="186" y="35"/>
                    <a:pt x="198" y="38"/>
                    <a:pt x="204" y="40"/>
                  </a:cubicBezTo>
                  <a:cubicBezTo>
                    <a:pt x="210" y="42"/>
                    <a:pt x="208" y="59"/>
                    <a:pt x="216" y="52"/>
                  </a:cubicBezTo>
                  <a:cubicBezTo>
                    <a:pt x="227" y="35"/>
                    <a:pt x="247" y="9"/>
                    <a:pt x="254" y="0"/>
                  </a:cubicBezTo>
                  <a:lnTo>
                    <a:pt x="256" y="0"/>
                  </a:lnTo>
                </a:path>
              </a:pathLst>
            </a:custGeom>
            <a:solidFill>
              <a:srgbClr val="CC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599" name="Text Box 23">
              <a:extLst>
                <a:ext uri="{FF2B5EF4-FFF2-40B4-BE49-F238E27FC236}">
                  <a16:creationId xmlns:a16="http://schemas.microsoft.com/office/drawing/2014/main" id="{ADCBCFD7-C116-4CD9-A649-D054309292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" y="701"/>
              <a:ext cx="692" cy="288"/>
            </a:xfrm>
            <a:prstGeom prst="rect">
              <a:avLst/>
            </a:prstGeom>
            <a:solidFill>
              <a:srgbClr val="CC9900"/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zh-CN" altLang="en-US" sz="2400" b="1" i="1">
                  <a:solidFill>
                    <a:schemeClr val="bg2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云    南</a:t>
              </a:r>
            </a:p>
          </p:txBody>
        </p:sp>
      </p:grpSp>
      <p:grpSp>
        <p:nvGrpSpPr>
          <p:cNvPr id="24600" name="Group 24">
            <a:extLst>
              <a:ext uri="{FF2B5EF4-FFF2-40B4-BE49-F238E27FC236}">
                <a16:creationId xmlns:a16="http://schemas.microsoft.com/office/drawing/2014/main" id="{A18B1A18-F387-4CA2-B914-8006DE66D5B5}"/>
              </a:ext>
            </a:extLst>
          </p:cNvPr>
          <p:cNvGrpSpPr>
            <a:grpSpLocks/>
          </p:cNvGrpSpPr>
          <p:nvPr/>
        </p:nvGrpSpPr>
        <p:grpSpPr bwMode="auto">
          <a:xfrm>
            <a:off x="2043113" y="2133600"/>
            <a:ext cx="2867025" cy="2751138"/>
            <a:chOff x="0" y="0"/>
            <a:chExt cx="1806" cy="1733"/>
          </a:xfrm>
        </p:grpSpPr>
        <p:sp>
          <p:nvSpPr>
            <p:cNvPr id="46119" name="未知">
              <a:extLst>
                <a:ext uri="{FF2B5EF4-FFF2-40B4-BE49-F238E27FC236}">
                  <a16:creationId xmlns:a16="http://schemas.microsoft.com/office/drawing/2014/main" id="{358C77A3-FE31-4CB5-8233-BC2F492AD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806" cy="1733"/>
            </a:xfrm>
            <a:custGeom>
              <a:avLst/>
              <a:gdLst>
                <a:gd name="T0" fmla="*/ 793 w 1806"/>
                <a:gd name="T1" fmla="*/ 266 h 1733"/>
                <a:gd name="T2" fmla="*/ 841 w 1806"/>
                <a:gd name="T3" fmla="*/ 210 h 1733"/>
                <a:gd name="T4" fmla="*/ 836 w 1806"/>
                <a:gd name="T5" fmla="*/ 86 h 1733"/>
                <a:gd name="T6" fmla="*/ 946 w 1806"/>
                <a:gd name="T7" fmla="*/ 60 h 1733"/>
                <a:gd name="T8" fmla="*/ 979 w 1806"/>
                <a:gd name="T9" fmla="*/ 160 h 1733"/>
                <a:gd name="T10" fmla="*/ 1048 w 1806"/>
                <a:gd name="T11" fmla="*/ 158 h 1733"/>
                <a:gd name="T12" fmla="*/ 1135 w 1806"/>
                <a:gd name="T13" fmla="*/ 254 h 1733"/>
                <a:gd name="T14" fmla="*/ 1189 w 1806"/>
                <a:gd name="T15" fmla="*/ 370 h 1733"/>
                <a:gd name="T16" fmla="*/ 1286 w 1806"/>
                <a:gd name="T17" fmla="*/ 396 h 1733"/>
                <a:gd name="T18" fmla="*/ 1374 w 1806"/>
                <a:gd name="T19" fmla="*/ 370 h 1733"/>
                <a:gd name="T20" fmla="*/ 1520 w 1806"/>
                <a:gd name="T21" fmla="*/ 422 h 1733"/>
                <a:gd name="T22" fmla="*/ 1641 w 1806"/>
                <a:gd name="T23" fmla="*/ 452 h 1733"/>
                <a:gd name="T24" fmla="*/ 1774 w 1806"/>
                <a:gd name="T25" fmla="*/ 500 h 1733"/>
                <a:gd name="T26" fmla="*/ 1769 w 1806"/>
                <a:gd name="T27" fmla="*/ 586 h 1733"/>
                <a:gd name="T28" fmla="*/ 1774 w 1806"/>
                <a:gd name="T29" fmla="*/ 682 h 1733"/>
                <a:gd name="T30" fmla="*/ 1683 w 1806"/>
                <a:gd name="T31" fmla="*/ 786 h 1733"/>
                <a:gd name="T32" fmla="*/ 1587 w 1806"/>
                <a:gd name="T33" fmla="*/ 860 h 1733"/>
                <a:gd name="T34" fmla="*/ 1490 w 1806"/>
                <a:gd name="T35" fmla="*/ 926 h 1733"/>
                <a:gd name="T36" fmla="*/ 1378 w 1806"/>
                <a:gd name="T37" fmla="*/ 886 h 1733"/>
                <a:gd name="T38" fmla="*/ 1296 w 1806"/>
                <a:gd name="T39" fmla="*/ 848 h 1733"/>
                <a:gd name="T40" fmla="*/ 1227 w 1806"/>
                <a:gd name="T41" fmla="*/ 1088 h 1733"/>
                <a:gd name="T42" fmla="*/ 1325 w 1806"/>
                <a:gd name="T43" fmla="*/ 1152 h 1733"/>
                <a:gd name="T44" fmla="*/ 1367 w 1806"/>
                <a:gd name="T45" fmla="*/ 1220 h 1733"/>
                <a:gd name="T46" fmla="*/ 1369 w 1806"/>
                <a:gd name="T47" fmla="*/ 1332 h 1733"/>
                <a:gd name="T48" fmla="*/ 1397 w 1806"/>
                <a:gd name="T49" fmla="*/ 1378 h 1733"/>
                <a:gd name="T50" fmla="*/ 1225 w 1806"/>
                <a:gd name="T51" fmla="*/ 1378 h 1733"/>
                <a:gd name="T52" fmla="*/ 1123 w 1806"/>
                <a:gd name="T53" fmla="*/ 1348 h 1733"/>
                <a:gd name="T54" fmla="*/ 1045 w 1806"/>
                <a:gd name="T55" fmla="*/ 1276 h 1733"/>
                <a:gd name="T56" fmla="*/ 939 w 1806"/>
                <a:gd name="T57" fmla="*/ 1304 h 1733"/>
                <a:gd name="T58" fmla="*/ 875 w 1806"/>
                <a:gd name="T59" fmla="*/ 1452 h 1733"/>
                <a:gd name="T60" fmla="*/ 822 w 1806"/>
                <a:gd name="T61" fmla="*/ 1630 h 1733"/>
                <a:gd name="T62" fmla="*/ 739 w 1806"/>
                <a:gd name="T63" fmla="*/ 1690 h 1733"/>
                <a:gd name="T64" fmla="*/ 613 w 1806"/>
                <a:gd name="T65" fmla="*/ 1730 h 1733"/>
                <a:gd name="T66" fmla="*/ 515 w 1806"/>
                <a:gd name="T67" fmla="*/ 1524 h 1733"/>
                <a:gd name="T68" fmla="*/ 407 w 1806"/>
                <a:gd name="T69" fmla="*/ 1330 h 1733"/>
                <a:gd name="T70" fmla="*/ 347 w 1806"/>
                <a:gd name="T71" fmla="*/ 1212 h 1733"/>
                <a:gd name="T72" fmla="*/ 291 w 1806"/>
                <a:gd name="T73" fmla="*/ 1130 h 1733"/>
                <a:gd name="T74" fmla="*/ 209 w 1806"/>
                <a:gd name="T75" fmla="*/ 1192 h 1733"/>
                <a:gd name="T76" fmla="*/ 237 w 1806"/>
                <a:gd name="T77" fmla="*/ 848 h 1733"/>
                <a:gd name="T78" fmla="*/ 145 w 1806"/>
                <a:gd name="T79" fmla="*/ 652 h 1733"/>
                <a:gd name="T80" fmla="*/ 157 w 1806"/>
                <a:gd name="T81" fmla="*/ 484 h 1733"/>
                <a:gd name="T82" fmla="*/ 62 w 1806"/>
                <a:gd name="T83" fmla="*/ 310 h 1733"/>
                <a:gd name="T84" fmla="*/ 16 w 1806"/>
                <a:gd name="T85" fmla="*/ 188 h 1733"/>
                <a:gd name="T86" fmla="*/ 61 w 1806"/>
                <a:gd name="T87" fmla="*/ 134 h 1733"/>
                <a:gd name="T88" fmla="*/ 58 w 1806"/>
                <a:gd name="T89" fmla="*/ 22 h 1733"/>
                <a:gd name="T90" fmla="*/ 215 w 1806"/>
                <a:gd name="T91" fmla="*/ 86 h 1733"/>
                <a:gd name="T92" fmla="*/ 251 w 1806"/>
                <a:gd name="T93" fmla="*/ 168 h 1733"/>
                <a:gd name="T94" fmla="*/ 319 w 1806"/>
                <a:gd name="T95" fmla="*/ 244 h 1733"/>
                <a:gd name="T96" fmla="*/ 409 w 1806"/>
                <a:gd name="T97" fmla="*/ 274 h 1733"/>
                <a:gd name="T98" fmla="*/ 477 w 1806"/>
                <a:gd name="T99" fmla="*/ 370 h 1733"/>
                <a:gd name="T100" fmla="*/ 525 w 1806"/>
                <a:gd name="T101" fmla="*/ 338 h 1733"/>
                <a:gd name="T102" fmla="*/ 593 w 1806"/>
                <a:gd name="T103" fmla="*/ 348 h 1733"/>
                <a:gd name="T104" fmla="*/ 651 w 1806"/>
                <a:gd name="T105" fmla="*/ 234 h 1733"/>
                <a:gd name="T106" fmla="*/ 713 w 1806"/>
                <a:gd name="T107" fmla="*/ 192 h 1733"/>
                <a:gd name="T108" fmla="*/ 775 w 1806"/>
                <a:gd name="T109" fmla="*/ 238 h 1733"/>
                <a:gd name="T110" fmla="*/ 707 w 1806"/>
                <a:gd name="T111" fmla="*/ 162 h 1733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1806" h="1733">
                  <a:moveTo>
                    <a:pt x="707" y="162"/>
                  </a:moveTo>
                  <a:cubicBezTo>
                    <a:pt x="755" y="194"/>
                    <a:pt x="753" y="221"/>
                    <a:pt x="781" y="262"/>
                  </a:cubicBezTo>
                  <a:cubicBezTo>
                    <a:pt x="795" y="278"/>
                    <a:pt x="783" y="272"/>
                    <a:pt x="793" y="266"/>
                  </a:cubicBezTo>
                  <a:cubicBezTo>
                    <a:pt x="799" y="260"/>
                    <a:pt x="813" y="234"/>
                    <a:pt x="819" y="226"/>
                  </a:cubicBezTo>
                  <a:cubicBezTo>
                    <a:pt x="825" y="217"/>
                    <a:pt x="824" y="231"/>
                    <a:pt x="827" y="216"/>
                  </a:cubicBezTo>
                  <a:cubicBezTo>
                    <a:pt x="831" y="213"/>
                    <a:pt x="840" y="218"/>
                    <a:pt x="841" y="210"/>
                  </a:cubicBezTo>
                  <a:cubicBezTo>
                    <a:pt x="842" y="202"/>
                    <a:pt x="835" y="180"/>
                    <a:pt x="831" y="166"/>
                  </a:cubicBezTo>
                  <a:cubicBezTo>
                    <a:pt x="829" y="152"/>
                    <a:pt x="816" y="142"/>
                    <a:pt x="817" y="128"/>
                  </a:cubicBezTo>
                  <a:cubicBezTo>
                    <a:pt x="818" y="115"/>
                    <a:pt x="828" y="95"/>
                    <a:pt x="836" y="86"/>
                  </a:cubicBezTo>
                  <a:cubicBezTo>
                    <a:pt x="846" y="76"/>
                    <a:pt x="854" y="75"/>
                    <a:pt x="866" y="72"/>
                  </a:cubicBezTo>
                  <a:cubicBezTo>
                    <a:pt x="878" y="69"/>
                    <a:pt x="895" y="68"/>
                    <a:pt x="908" y="66"/>
                  </a:cubicBezTo>
                  <a:cubicBezTo>
                    <a:pt x="924" y="68"/>
                    <a:pt x="933" y="51"/>
                    <a:pt x="946" y="60"/>
                  </a:cubicBezTo>
                  <a:cubicBezTo>
                    <a:pt x="955" y="63"/>
                    <a:pt x="964" y="79"/>
                    <a:pt x="967" y="90"/>
                  </a:cubicBezTo>
                  <a:cubicBezTo>
                    <a:pt x="970" y="101"/>
                    <a:pt x="965" y="116"/>
                    <a:pt x="967" y="128"/>
                  </a:cubicBezTo>
                  <a:cubicBezTo>
                    <a:pt x="969" y="140"/>
                    <a:pt x="975" y="154"/>
                    <a:pt x="979" y="160"/>
                  </a:cubicBezTo>
                  <a:cubicBezTo>
                    <a:pt x="983" y="173"/>
                    <a:pt x="974" y="163"/>
                    <a:pt x="991" y="166"/>
                  </a:cubicBezTo>
                  <a:cubicBezTo>
                    <a:pt x="996" y="166"/>
                    <a:pt x="1003" y="163"/>
                    <a:pt x="1012" y="162"/>
                  </a:cubicBezTo>
                  <a:cubicBezTo>
                    <a:pt x="1021" y="161"/>
                    <a:pt x="1036" y="157"/>
                    <a:pt x="1048" y="158"/>
                  </a:cubicBezTo>
                  <a:cubicBezTo>
                    <a:pt x="1060" y="159"/>
                    <a:pt x="1073" y="161"/>
                    <a:pt x="1084" y="170"/>
                  </a:cubicBezTo>
                  <a:cubicBezTo>
                    <a:pt x="1093" y="181"/>
                    <a:pt x="1105" y="196"/>
                    <a:pt x="1113" y="210"/>
                  </a:cubicBezTo>
                  <a:cubicBezTo>
                    <a:pt x="1121" y="224"/>
                    <a:pt x="1130" y="238"/>
                    <a:pt x="1135" y="254"/>
                  </a:cubicBezTo>
                  <a:cubicBezTo>
                    <a:pt x="1142" y="269"/>
                    <a:pt x="1136" y="292"/>
                    <a:pt x="1142" y="308"/>
                  </a:cubicBezTo>
                  <a:cubicBezTo>
                    <a:pt x="1148" y="324"/>
                    <a:pt x="1164" y="342"/>
                    <a:pt x="1172" y="352"/>
                  </a:cubicBezTo>
                  <a:cubicBezTo>
                    <a:pt x="1180" y="362"/>
                    <a:pt x="1179" y="361"/>
                    <a:pt x="1189" y="370"/>
                  </a:cubicBezTo>
                  <a:cubicBezTo>
                    <a:pt x="1217" y="412"/>
                    <a:pt x="1208" y="416"/>
                    <a:pt x="1230" y="408"/>
                  </a:cubicBezTo>
                  <a:cubicBezTo>
                    <a:pt x="1241" y="414"/>
                    <a:pt x="1244" y="408"/>
                    <a:pt x="1253" y="406"/>
                  </a:cubicBezTo>
                  <a:cubicBezTo>
                    <a:pt x="1262" y="404"/>
                    <a:pt x="1276" y="398"/>
                    <a:pt x="1286" y="396"/>
                  </a:cubicBezTo>
                  <a:cubicBezTo>
                    <a:pt x="1296" y="394"/>
                    <a:pt x="1308" y="398"/>
                    <a:pt x="1315" y="394"/>
                  </a:cubicBezTo>
                  <a:cubicBezTo>
                    <a:pt x="1326" y="392"/>
                    <a:pt x="1318" y="374"/>
                    <a:pt x="1328" y="370"/>
                  </a:cubicBezTo>
                  <a:cubicBezTo>
                    <a:pt x="1338" y="366"/>
                    <a:pt x="1357" y="366"/>
                    <a:pt x="1374" y="370"/>
                  </a:cubicBezTo>
                  <a:cubicBezTo>
                    <a:pt x="1391" y="374"/>
                    <a:pt x="1414" y="391"/>
                    <a:pt x="1428" y="396"/>
                  </a:cubicBezTo>
                  <a:cubicBezTo>
                    <a:pt x="1442" y="401"/>
                    <a:pt x="1443" y="396"/>
                    <a:pt x="1458" y="400"/>
                  </a:cubicBezTo>
                  <a:cubicBezTo>
                    <a:pt x="1480" y="410"/>
                    <a:pt x="1501" y="414"/>
                    <a:pt x="1520" y="422"/>
                  </a:cubicBezTo>
                  <a:cubicBezTo>
                    <a:pt x="1539" y="430"/>
                    <a:pt x="1553" y="420"/>
                    <a:pt x="1568" y="424"/>
                  </a:cubicBezTo>
                  <a:cubicBezTo>
                    <a:pt x="1583" y="428"/>
                    <a:pt x="1596" y="441"/>
                    <a:pt x="1608" y="446"/>
                  </a:cubicBezTo>
                  <a:cubicBezTo>
                    <a:pt x="1618" y="451"/>
                    <a:pt x="1632" y="450"/>
                    <a:pt x="1641" y="452"/>
                  </a:cubicBezTo>
                  <a:cubicBezTo>
                    <a:pt x="1650" y="454"/>
                    <a:pt x="1650" y="455"/>
                    <a:pt x="1660" y="458"/>
                  </a:cubicBezTo>
                  <a:cubicBezTo>
                    <a:pt x="1670" y="461"/>
                    <a:pt x="1683" y="463"/>
                    <a:pt x="1702" y="470"/>
                  </a:cubicBezTo>
                  <a:cubicBezTo>
                    <a:pt x="1746" y="496"/>
                    <a:pt x="1774" y="500"/>
                    <a:pt x="1774" y="500"/>
                  </a:cubicBezTo>
                  <a:cubicBezTo>
                    <a:pt x="1788" y="512"/>
                    <a:pt x="1802" y="520"/>
                    <a:pt x="1803" y="530"/>
                  </a:cubicBezTo>
                  <a:cubicBezTo>
                    <a:pt x="1804" y="540"/>
                    <a:pt x="1787" y="551"/>
                    <a:pt x="1781" y="560"/>
                  </a:cubicBezTo>
                  <a:cubicBezTo>
                    <a:pt x="1775" y="569"/>
                    <a:pt x="1766" y="575"/>
                    <a:pt x="1769" y="586"/>
                  </a:cubicBezTo>
                  <a:cubicBezTo>
                    <a:pt x="1772" y="597"/>
                    <a:pt x="1796" y="610"/>
                    <a:pt x="1801" y="624"/>
                  </a:cubicBezTo>
                  <a:cubicBezTo>
                    <a:pt x="1806" y="638"/>
                    <a:pt x="1801" y="658"/>
                    <a:pt x="1797" y="668"/>
                  </a:cubicBezTo>
                  <a:cubicBezTo>
                    <a:pt x="1792" y="677"/>
                    <a:pt x="1783" y="674"/>
                    <a:pt x="1774" y="682"/>
                  </a:cubicBezTo>
                  <a:cubicBezTo>
                    <a:pt x="1765" y="690"/>
                    <a:pt x="1754" y="703"/>
                    <a:pt x="1743" y="714"/>
                  </a:cubicBezTo>
                  <a:cubicBezTo>
                    <a:pt x="1737" y="740"/>
                    <a:pt x="1738" y="746"/>
                    <a:pt x="1710" y="746"/>
                  </a:cubicBezTo>
                  <a:cubicBezTo>
                    <a:pt x="1688" y="762"/>
                    <a:pt x="1683" y="786"/>
                    <a:pt x="1683" y="786"/>
                  </a:cubicBezTo>
                  <a:cubicBezTo>
                    <a:pt x="1671" y="797"/>
                    <a:pt x="1663" y="802"/>
                    <a:pt x="1650" y="808"/>
                  </a:cubicBezTo>
                  <a:cubicBezTo>
                    <a:pt x="1637" y="814"/>
                    <a:pt x="1613" y="813"/>
                    <a:pt x="1603" y="822"/>
                  </a:cubicBezTo>
                  <a:cubicBezTo>
                    <a:pt x="1585" y="835"/>
                    <a:pt x="1597" y="845"/>
                    <a:pt x="1587" y="860"/>
                  </a:cubicBezTo>
                  <a:cubicBezTo>
                    <a:pt x="1580" y="869"/>
                    <a:pt x="1570" y="865"/>
                    <a:pt x="1559" y="874"/>
                  </a:cubicBezTo>
                  <a:cubicBezTo>
                    <a:pt x="1548" y="883"/>
                    <a:pt x="1532" y="905"/>
                    <a:pt x="1521" y="914"/>
                  </a:cubicBezTo>
                  <a:cubicBezTo>
                    <a:pt x="1506" y="922"/>
                    <a:pt x="1499" y="927"/>
                    <a:pt x="1490" y="926"/>
                  </a:cubicBezTo>
                  <a:cubicBezTo>
                    <a:pt x="1481" y="925"/>
                    <a:pt x="1473" y="917"/>
                    <a:pt x="1466" y="910"/>
                  </a:cubicBezTo>
                  <a:cubicBezTo>
                    <a:pt x="1460" y="905"/>
                    <a:pt x="1452" y="887"/>
                    <a:pt x="1446" y="882"/>
                  </a:cubicBezTo>
                  <a:cubicBezTo>
                    <a:pt x="1430" y="874"/>
                    <a:pt x="1396" y="886"/>
                    <a:pt x="1378" y="886"/>
                  </a:cubicBezTo>
                  <a:cubicBezTo>
                    <a:pt x="1360" y="886"/>
                    <a:pt x="1349" y="884"/>
                    <a:pt x="1338" y="880"/>
                  </a:cubicBezTo>
                  <a:cubicBezTo>
                    <a:pt x="1327" y="877"/>
                    <a:pt x="1317" y="869"/>
                    <a:pt x="1310" y="864"/>
                  </a:cubicBezTo>
                  <a:cubicBezTo>
                    <a:pt x="1303" y="859"/>
                    <a:pt x="1301" y="842"/>
                    <a:pt x="1296" y="848"/>
                  </a:cubicBezTo>
                  <a:cubicBezTo>
                    <a:pt x="1283" y="854"/>
                    <a:pt x="1282" y="885"/>
                    <a:pt x="1279" y="898"/>
                  </a:cubicBezTo>
                  <a:cubicBezTo>
                    <a:pt x="1269" y="934"/>
                    <a:pt x="1264" y="996"/>
                    <a:pt x="1231" y="1018"/>
                  </a:cubicBezTo>
                  <a:cubicBezTo>
                    <a:pt x="1226" y="1034"/>
                    <a:pt x="1211" y="1062"/>
                    <a:pt x="1227" y="1088"/>
                  </a:cubicBezTo>
                  <a:cubicBezTo>
                    <a:pt x="1231" y="1100"/>
                    <a:pt x="1241" y="1092"/>
                    <a:pt x="1255" y="1094"/>
                  </a:cubicBezTo>
                  <a:cubicBezTo>
                    <a:pt x="1269" y="1097"/>
                    <a:pt x="1297" y="1098"/>
                    <a:pt x="1309" y="1108"/>
                  </a:cubicBezTo>
                  <a:cubicBezTo>
                    <a:pt x="1319" y="1158"/>
                    <a:pt x="1313" y="1111"/>
                    <a:pt x="1325" y="1152"/>
                  </a:cubicBezTo>
                  <a:cubicBezTo>
                    <a:pt x="1329" y="1164"/>
                    <a:pt x="1339" y="1186"/>
                    <a:pt x="1339" y="1186"/>
                  </a:cubicBezTo>
                  <a:cubicBezTo>
                    <a:pt x="1341" y="1196"/>
                    <a:pt x="1363" y="1180"/>
                    <a:pt x="1367" y="1206"/>
                  </a:cubicBezTo>
                  <a:cubicBezTo>
                    <a:pt x="1372" y="1212"/>
                    <a:pt x="1370" y="1216"/>
                    <a:pt x="1367" y="1220"/>
                  </a:cubicBezTo>
                  <a:cubicBezTo>
                    <a:pt x="1364" y="1224"/>
                    <a:pt x="1357" y="1218"/>
                    <a:pt x="1351" y="1228"/>
                  </a:cubicBezTo>
                  <a:cubicBezTo>
                    <a:pt x="1345" y="1238"/>
                    <a:pt x="1326" y="1261"/>
                    <a:pt x="1329" y="1278"/>
                  </a:cubicBezTo>
                  <a:cubicBezTo>
                    <a:pt x="1332" y="1295"/>
                    <a:pt x="1358" y="1321"/>
                    <a:pt x="1369" y="1332"/>
                  </a:cubicBezTo>
                  <a:cubicBezTo>
                    <a:pt x="1379" y="1343"/>
                    <a:pt x="1391" y="1338"/>
                    <a:pt x="1397" y="1342"/>
                  </a:cubicBezTo>
                  <a:cubicBezTo>
                    <a:pt x="1403" y="1346"/>
                    <a:pt x="1405" y="1352"/>
                    <a:pt x="1405" y="1358"/>
                  </a:cubicBezTo>
                  <a:cubicBezTo>
                    <a:pt x="1405" y="1364"/>
                    <a:pt x="1406" y="1369"/>
                    <a:pt x="1397" y="1378"/>
                  </a:cubicBezTo>
                  <a:cubicBezTo>
                    <a:pt x="1388" y="1387"/>
                    <a:pt x="1370" y="1409"/>
                    <a:pt x="1349" y="1414"/>
                  </a:cubicBezTo>
                  <a:cubicBezTo>
                    <a:pt x="1328" y="1417"/>
                    <a:pt x="1291" y="1410"/>
                    <a:pt x="1269" y="1406"/>
                  </a:cubicBezTo>
                  <a:cubicBezTo>
                    <a:pt x="1248" y="1400"/>
                    <a:pt x="1235" y="1387"/>
                    <a:pt x="1225" y="1378"/>
                  </a:cubicBezTo>
                  <a:cubicBezTo>
                    <a:pt x="1212" y="1368"/>
                    <a:pt x="1226" y="1359"/>
                    <a:pt x="1209" y="1354"/>
                  </a:cubicBezTo>
                  <a:cubicBezTo>
                    <a:pt x="1196" y="1351"/>
                    <a:pt x="1159" y="1361"/>
                    <a:pt x="1145" y="1360"/>
                  </a:cubicBezTo>
                  <a:cubicBezTo>
                    <a:pt x="1131" y="1359"/>
                    <a:pt x="1131" y="1351"/>
                    <a:pt x="1123" y="1348"/>
                  </a:cubicBezTo>
                  <a:cubicBezTo>
                    <a:pt x="1117" y="1343"/>
                    <a:pt x="1101" y="1352"/>
                    <a:pt x="1095" y="1344"/>
                  </a:cubicBezTo>
                  <a:cubicBezTo>
                    <a:pt x="1089" y="1336"/>
                    <a:pt x="1095" y="1311"/>
                    <a:pt x="1087" y="1300"/>
                  </a:cubicBezTo>
                  <a:cubicBezTo>
                    <a:pt x="1075" y="1290"/>
                    <a:pt x="1058" y="1285"/>
                    <a:pt x="1045" y="1276"/>
                  </a:cubicBezTo>
                  <a:cubicBezTo>
                    <a:pt x="1033" y="1272"/>
                    <a:pt x="1024" y="1269"/>
                    <a:pt x="1015" y="1270"/>
                  </a:cubicBezTo>
                  <a:cubicBezTo>
                    <a:pt x="1007" y="1273"/>
                    <a:pt x="1008" y="1290"/>
                    <a:pt x="995" y="1296"/>
                  </a:cubicBezTo>
                  <a:cubicBezTo>
                    <a:pt x="981" y="1301"/>
                    <a:pt x="939" y="1304"/>
                    <a:pt x="939" y="1304"/>
                  </a:cubicBezTo>
                  <a:cubicBezTo>
                    <a:pt x="905" y="1348"/>
                    <a:pt x="937" y="1329"/>
                    <a:pt x="919" y="1366"/>
                  </a:cubicBezTo>
                  <a:cubicBezTo>
                    <a:pt x="913" y="1388"/>
                    <a:pt x="922" y="1427"/>
                    <a:pt x="913" y="1444"/>
                  </a:cubicBezTo>
                  <a:cubicBezTo>
                    <a:pt x="906" y="1458"/>
                    <a:pt x="886" y="1446"/>
                    <a:pt x="875" y="1452"/>
                  </a:cubicBezTo>
                  <a:cubicBezTo>
                    <a:pt x="866" y="1459"/>
                    <a:pt x="851" y="1474"/>
                    <a:pt x="847" y="1482"/>
                  </a:cubicBezTo>
                  <a:cubicBezTo>
                    <a:pt x="838" y="1492"/>
                    <a:pt x="827" y="1489"/>
                    <a:pt x="823" y="1514"/>
                  </a:cubicBezTo>
                  <a:cubicBezTo>
                    <a:pt x="809" y="1557"/>
                    <a:pt x="798" y="1562"/>
                    <a:pt x="822" y="1630"/>
                  </a:cubicBezTo>
                  <a:cubicBezTo>
                    <a:pt x="816" y="1654"/>
                    <a:pt x="795" y="1633"/>
                    <a:pt x="789" y="1640"/>
                  </a:cubicBezTo>
                  <a:cubicBezTo>
                    <a:pt x="783" y="1647"/>
                    <a:pt x="793" y="1666"/>
                    <a:pt x="785" y="1674"/>
                  </a:cubicBezTo>
                  <a:cubicBezTo>
                    <a:pt x="777" y="1682"/>
                    <a:pt x="751" y="1685"/>
                    <a:pt x="739" y="1690"/>
                  </a:cubicBezTo>
                  <a:cubicBezTo>
                    <a:pt x="727" y="1693"/>
                    <a:pt x="734" y="1705"/>
                    <a:pt x="711" y="1704"/>
                  </a:cubicBezTo>
                  <a:cubicBezTo>
                    <a:pt x="699" y="1706"/>
                    <a:pt x="681" y="1698"/>
                    <a:pt x="665" y="1702"/>
                  </a:cubicBezTo>
                  <a:cubicBezTo>
                    <a:pt x="649" y="1706"/>
                    <a:pt x="624" y="1733"/>
                    <a:pt x="613" y="1730"/>
                  </a:cubicBezTo>
                  <a:cubicBezTo>
                    <a:pt x="602" y="1727"/>
                    <a:pt x="608" y="1703"/>
                    <a:pt x="601" y="1684"/>
                  </a:cubicBezTo>
                  <a:cubicBezTo>
                    <a:pt x="585" y="1678"/>
                    <a:pt x="576" y="1633"/>
                    <a:pt x="569" y="1618"/>
                  </a:cubicBezTo>
                  <a:cubicBezTo>
                    <a:pt x="539" y="1557"/>
                    <a:pt x="551" y="1552"/>
                    <a:pt x="515" y="1524"/>
                  </a:cubicBezTo>
                  <a:cubicBezTo>
                    <a:pt x="481" y="1482"/>
                    <a:pt x="472" y="1409"/>
                    <a:pt x="467" y="1404"/>
                  </a:cubicBezTo>
                  <a:cubicBezTo>
                    <a:pt x="452" y="1389"/>
                    <a:pt x="461" y="1350"/>
                    <a:pt x="443" y="1338"/>
                  </a:cubicBezTo>
                  <a:cubicBezTo>
                    <a:pt x="433" y="1328"/>
                    <a:pt x="418" y="1328"/>
                    <a:pt x="407" y="1330"/>
                  </a:cubicBezTo>
                  <a:cubicBezTo>
                    <a:pt x="396" y="1332"/>
                    <a:pt x="385" y="1350"/>
                    <a:pt x="377" y="1352"/>
                  </a:cubicBezTo>
                  <a:cubicBezTo>
                    <a:pt x="369" y="1354"/>
                    <a:pt x="366" y="1363"/>
                    <a:pt x="361" y="1340"/>
                  </a:cubicBezTo>
                  <a:cubicBezTo>
                    <a:pt x="356" y="1317"/>
                    <a:pt x="354" y="1237"/>
                    <a:pt x="347" y="1212"/>
                  </a:cubicBezTo>
                  <a:cubicBezTo>
                    <a:pt x="342" y="1182"/>
                    <a:pt x="321" y="1220"/>
                    <a:pt x="319" y="1192"/>
                  </a:cubicBezTo>
                  <a:cubicBezTo>
                    <a:pt x="314" y="1181"/>
                    <a:pt x="324" y="1158"/>
                    <a:pt x="319" y="1148"/>
                  </a:cubicBezTo>
                  <a:cubicBezTo>
                    <a:pt x="314" y="1138"/>
                    <a:pt x="300" y="1130"/>
                    <a:pt x="291" y="1130"/>
                  </a:cubicBezTo>
                  <a:cubicBezTo>
                    <a:pt x="282" y="1120"/>
                    <a:pt x="272" y="1139"/>
                    <a:pt x="264" y="1146"/>
                  </a:cubicBezTo>
                  <a:cubicBezTo>
                    <a:pt x="256" y="1153"/>
                    <a:pt x="254" y="1166"/>
                    <a:pt x="245" y="1174"/>
                  </a:cubicBezTo>
                  <a:cubicBezTo>
                    <a:pt x="235" y="1186"/>
                    <a:pt x="217" y="1207"/>
                    <a:pt x="209" y="1192"/>
                  </a:cubicBezTo>
                  <a:cubicBezTo>
                    <a:pt x="201" y="1177"/>
                    <a:pt x="196" y="1130"/>
                    <a:pt x="199" y="1084"/>
                  </a:cubicBezTo>
                  <a:cubicBezTo>
                    <a:pt x="189" y="1025"/>
                    <a:pt x="210" y="972"/>
                    <a:pt x="229" y="916"/>
                  </a:cubicBezTo>
                  <a:cubicBezTo>
                    <a:pt x="234" y="879"/>
                    <a:pt x="245" y="886"/>
                    <a:pt x="237" y="848"/>
                  </a:cubicBezTo>
                  <a:cubicBezTo>
                    <a:pt x="229" y="819"/>
                    <a:pt x="195" y="773"/>
                    <a:pt x="181" y="744"/>
                  </a:cubicBezTo>
                  <a:cubicBezTo>
                    <a:pt x="166" y="715"/>
                    <a:pt x="157" y="691"/>
                    <a:pt x="151" y="676"/>
                  </a:cubicBezTo>
                  <a:cubicBezTo>
                    <a:pt x="145" y="661"/>
                    <a:pt x="137" y="672"/>
                    <a:pt x="145" y="652"/>
                  </a:cubicBezTo>
                  <a:cubicBezTo>
                    <a:pt x="153" y="632"/>
                    <a:pt x="192" y="578"/>
                    <a:pt x="199" y="556"/>
                  </a:cubicBezTo>
                  <a:cubicBezTo>
                    <a:pt x="197" y="540"/>
                    <a:pt x="193" y="534"/>
                    <a:pt x="185" y="520"/>
                  </a:cubicBezTo>
                  <a:cubicBezTo>
                    <a:pt x="178" y="508"/>
                    <a:pt x="169" y="492"/>
                    <a:pt x="157" y="484"/>
                  </a:cubicBezTo>
                  <a:cubicBezTo>
                    <a:pt x="143" y="475"/>
                    <a:pt x="150" y="448"/>
                    <a:pt x="139" y="430"/>
                  </a:cubicBezTo>
                  <a:cubicBezTo>
                    <a:pt x="128" y="413"/>
                    <a:pt x="117" y="388"/>
                    <a:pt x="113" y="368"/>
                  </a:cubicBezTo>
                  <a:cubicBezTo>
                    <a:pt x="112" y="363"/>
                    <a:pt x="67" y="320"/>
                    <a:pt x="62" y="310"/>
                  </a:cubicBezTo>
                  <a:cubicBezTo>
                    <a:pt x="55" y="292"/>
                    <a:pt x="22" y="303"/>
                    <a:pt x="13" y="288"/>
                  </a:cubicBezTo>
                  <a:cubicBezTo>
                    <a:pt x="4" y="273"/>
                    <a:pt x="6" y="237"/>
                    <a:pt x="7" y="220"/>
                  </a:cubicBezTo>
                  <a:cubicBezTo>
                    <a:pt x="0" y="201"/>
                    <a:pt x="10" y="195"/>
                    <a:pt x="16" y="188"/>
                  </a:cubicBezTo>
                  <a:cubicBezTo>
                    <a:pt x="22" y="181"/>
                    <a:pt x="37" y="187"/>
                    <a:pt x="41" y="180"/>
                  </a:cubicBezTo>
                  <a:cubicBezTo>
                    <a:pt x="46" y="161"/>
                    <a:pt x="38" y="167"/>
                    <a:pt x="43" y="144"/>
                  </a:cubicBezTo>
                  <a:cubicBezTo>
                    <a:pt x="46" y="136"/>
                    <a:pt x="62" y="146"/>
                    <a:pt x="61" y="134"/>
                  </a:cubicBezTo>
                  <a:cubicBezTo>
                    <a:pt x="60" y="122"/>
                    <a:pt x="42" y="87"/>
                    <a:pt x="39" y="70"/>
                  </a:cubicBezTo>
                  <a:cubicBezTo>
                    <a:pt x="36" y="53"/>
                    <a:pt x="42" y="42"/>
                    <a:pt x="45" y="34"/>
                  </a:cubicBezTo>
                  <a:cubicBezTo>
                    <a:pt x="48" y="26"/>
                    <a:pt x="37" y="22"/>
                    <a:pt x="58" y="22"/>
                  </a:cubicBezTo>
                  <a:cubicBezTo>
                    <a:pt x="182" y="0"/>
                    <a:pt x="142" y="27"/>
                    <a:pt x="174" y="32"/>
                  </a:cubicBezTo>
                  <a:cubicBezTo>
                    <a:pt x="198" y="39"/>
                    <a:pt x="188" y="71"/>
                    <a:pt x="195" y="80"/>
                  </a:cubicBezTo>
                  <a:cubicBezTo>
                    <a:pt x="202" y="89"/>
                    <a:pt x="209" y="83"/>
                    <a:pt x="215" y="86"/>
                  </a:cubicBezTo>
                  <a:cubicBezTo>
                    <a:pt x="221" y="89"/>
                    <a:pt x="228" y="87"/>
                    <a:pt x="231" y="96"/>
                  </a:cubicBezTo>
                  <a:cubicBezTo>
                    <a:pt x="235" y="105"/>
                    <a:pt x="226" y="109"/>
                    <a:pt x="233" y="142"/>
                  </a:cubicBezTo>
                  <a:cubicBezTo>
                    <a:pt x="236" y="154"/>
                    <a:pt x="248" y="158"/>
                    <a:pt x="251" y="168"/>
                  </a:cubicBezTo>
                  <a:cubicBezTo>
                    <a:pt x="254" y="178"/>
                    <a:pt x="246" y="192"/>
                    <a:pt x="249" y="200"/>
                  </a:cubicBezTo>
                  <a:cubicBezTo>
                    <a:pt x="252" y="208"/>
                    <a:pt x="256" y="211"/>
                    <a:pt x="268" y="218"/>
                  </a:cubicBezTo>
                  <a:cubicBezTo>
                    <a:pt x="280" y="225"/>
                    <a:pt x="310" y="237"/>
                    <a:pt x="319" y="244"/>
                  </a:cubicBezTo>
                  <a:cubicBezTo>
                    <a:pt x="332" y="249"/>
                    <a:pt x="314" y="252"/>
                    <a:pt x="320" y="260"/>
                  </a:cubicBezTo>
                  <a:cubicBezTo>
                    <a:pt x="326" y="268"/>
                    <a:pt x="342" y="290"/>
                    <a:pt x="357" y="292"/>
                  </a:cubicBezTo>
                  <a:cubicBezTo>
                    <a:pt x="372" y="294"/>
                    <a:pt x="393" y="268"/>
                    <a:pt x="409" y="274"/>
                  </a:cubicBezTo>
                  <a:cubicBezTo>
                    <a:pt x="425" y="280"/>
                    <a:pt x="440" y="319"/>
                    <a:pt x="453" y="328"/>
                  </a:cubicBezTo>
                  <a:cubicBezTo>
                    <a:pt x="465" y="338"/>
                    <a:pt x="455" y="326"/>
                    <a:pt x="487" y="326"/>
                  </a:cubicBezTo>
                  <a:cubicBezTo>
                    <a:pt x="491" y="333"/>
                    <a:pt x="476" y="362"/>
                    <a:pt x="477" y="370"/>
                  </a:cubicBezTo>
                  <a:cubicBezTo>
                    <a:pt x="478" y="378"/>
                    <a:pt x="489" y="376"/>
                    <a:pt x="495" y="376"/>
                  </a:cubicBezTo>
                  <a:cubicBezTo>
                    <a:pt x="501" y="376"/>
                    <a:pt x="506" y="378"/>
                    <a:pt x="511" y="372"/>
                  </a:cubicBezTo>
                  <a:cubicBezTo>
                    <a:pt x="516" y="366"/>
                    <a:pt x="516" y="343"/>
                    <a:pt x="525" y="338"/>
                  </a:cubicBezTo>
                  <a:cubicBezTo>
                    <a:pt x="534" y="333"/>
                    <a:pt x="555" y="339"/>
                    <a:pt x="564" y="340"/>
                  </a:cubicBezTo>
                  <a:cubicBezTo>
                    <a:pt x="573" y="341"/>
                    <a:pt x="577" y="341"/>
                    <a:pt x="582" y="342"/>
                  </a:cubicBezTo>
                  <a:cubicBezTo>
                    <a:pt x="587" y="343"/>
                    <a:pt x="587" y="351"/>
                    <a:pt x="593" y="348"/>
                  </a:cubicBezTo>
                  <a:cubicBezTo>
                    <a:pt x="599" y="345"/>
                    <a:pt x="615" y="338"/>
                    <a:pt x="621" y="322"/>
                  </a:cubicBezTo>
                  <a:cubicBezTo>
                    <a:pt x="630" y="308"/>
                    <a:pt x="619" y="271"/>
                    <a:pt x="627" y="254"/>
                  </a:cubicBezTo>
                  <a:cubicBezTo>
                    <a:pt x="632" y="239"/>
                    <a:pt x="644" y="240"/>
                    <a:pt x="651" y="234"/>
                  </a:cubicBezTo>
                  <a:cubicBezTo>
                    <a:pt x="658" y="228"/>
                    <a:pt x="660" y="224"/>
                    <a:pt x="667" y="220"/>
                  </a:cubicBezTo>
                  <a:cubicBezTo>
                    <a:pt x="674" y="216"/>
                    <a:pt x="687" y="213"/>
                    <a:pt x="695" y="208"/>
                  </a:cubicBezTo>
                  <a:cubicBezTo>
                    <a:pt x="701" y="202"/>
                    <a:pt x="706" y="198"/>
                    <a:pt x="713" y="192"/>
                  </a:cubicBezTo>
                  <a:cubicBezTo>
                    <a:pt x="717" y="185"/>
                    <a:pt x="706" y="153"/>
                    <a:pt x="717" y="164"/>
                  </a:cubicBezTo>
                  <a:cubicBezTo>
                    <a:pt x="734" y="190"/>
                    <a:pt x="767" y="228"/>
                    <a:pt x="781" y="256"/>
                  </a:cubicBezTo>
                  <a:cubicBezTo>
                    <a:pt x="784" y="262"/>
                    <a:pt x="778" y="243"/>
                    <a:pt x="775" y="238"/>
                  </a:cubicBezTo>
                  <a:cubicBezTo>
                    <a:pt x="770" y="229"/>
                    <a:pt x="761" y="218"/>
                    <a:pt x="755" y="210"/>
                  </a:cubicBezTo>
                  <a:cubicBezTo>
                    <a:pt x="750" y="196"/>
                    <a:pt x="750" y="193"/>
                    <a:pt x="741" y="182"/>
                  </a:cubicBezTo>
                  <a:cubicBezTo>
                    <a:pt x="734" y="174"/>
                    <a:pt x="717" y="167"/>
                    <a:pt x="707" y="162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02" name="Text Box 26">
              <a:extLst>
                <a:ext uri="{FF2B5EF4-FFF2-40B4-BE49-F238E27FC236}">
                  <a16:creationId xmlns:a16="http://schemas.microsoft.com/office/drawing/2014/main" id="{BB331C60-8262-4A14-86B5-6D1DADA4A8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" y="488"/>
              <a:ext cx="1124" cy="288"/>
            </a:xfrm>
            <a:prstGeom prst="rect">
              <a:avLst/>
            </a:prstGeom>
            <a:solidFill>
              <a:srgbClr val="00FFFF"/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zh-CN" altLang="en-US" sz="2400" b="1" i="1">
                  <a:solidFill>
                    <a:schemeClr val="bg2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四             川</a:t>
              </a:r>
            </a:p>
          </p:txBody>
        </p:sp>
      </p:grpSp>
      <p:grpSp>
        <p:nvGrpSpPr>
          <p:cNvPr id="24603" name="Group 27">
            <a:extLst>
              <a:ext uri="{FF2B5EF4-FFF2-40B4-BE49-F238E27FC236}">
                <a16:creationId xmlns:a16="http://schemas.microsoft.com/office/drawing/2014/main" id="{FBA87F3C-CC5F-49BB-8B32-8C794257338C}"/>
              </a:ext>
            </a:extLst>
          </p:cNvPr>
          <p:cNvGrpSpPr>
            <a:grpSpLocks/>
          </p:cNvGrpSpPr>
          <p:nvPr/>
        </p:nvGrpSpPr>
        <p:grpSpPr bwMode="auto">
          <a:xfrm>
            <a:off x="261938" y="2092325"/>
            <a:ext cx="2124075" cy="2878138"/>
            <a:chOff x="0" y="0"/>
            <a:chExt cx="1338" cy="1813"/>
          </a:xfrm>
        </p:grpSpPr>
        <p:sp>
          <p:nvSpPr>
            <p:cNvPr id="46117" name="未知">
              <a:extLst>
                <a:ext uri="{FF2B5EF4-FFF2-40B4-BE49-F238E27FC236}">
                  <a16:creationId xmlns:a16="http://schemas.microsoft.com/office/drawing/2014/main" id="{96CF2A8F-53A2-436F-A6BC-A646FE33C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338" cy="1813"/>
            </a:xfrm>
            <a:custGeom>
              <a:avLst/>
              <a:gdLst>
                <a:gd name="T0" fmla="*/ 9 w 1338"/>
                <a:gd name="T1" fmla="*/ 4 h 1813"/>
                <a:gd name="T2" fmla="*/ 109 w 1338"/>
                <a:gd name="T3" fmla="*/ 48 h 1813"/>
                <a:gd name="T4" fmla="*/ 175 w 1338"/>
                <a:gd name="T5" fmla="*/ 64 h 1813"/>
                <a:gd name="T6" fmla="*/ 277 w 1338"/>
                <a:gd name="T7" fmla="*/ 156 h 1813"/>
                <a:gd name="T8" fmla="*/ 421 w 1338"/>
                <a:gd name="T9" fmla="*/ 208 h 1813"/>
                <a:gd name="T10" fmla="*/ 653 w 1338"/>
                <a:gd name="T11" fmla="*/ 268 h 1813"/>
                <a:gd name="T12" fmla="*/ 711 w 1338"/>
                <a:gd name="T13" fmla="*/ 332 h 1813"/>
                <a:gd name="T14" fmla="*/ 759 w 1338"/>
                <a:gd name="T15" fmla="*/ 382 h 1813"/>
                <a:gd name="T16" fmla="*/ 785 w 1338"/>
                <a:gd name="T17" fmla="*/ 464 h 1813"/>
                <a:gd name="T18" fmla="*/ 859 w 1338"/>
                <a:gd name="T19" fmla="*/ 506 h 1813"/>
                <a:gd name="T20" fmla="*/ 879 w 1338"/>
                <a:gd name="T21" fmla="*/ 492 h 1813"/>
                <a:gd name="T22" fmla="*/ 931 w 1338"/>
                <a:gd name="T23" fmla="*/ 472 h 1813"/>
                <a:gd name="T24" fmla="*/ 989 w 1338"/>
                <a:gd name="T25" fmla="*/ 488 h 1813"/>
                <a:gd name="T26" fmla="*/ 1031 w 1338"/>
                <a:gd name="T27" fmla="*/ 446 h 1813"/>
                <a:gd name="T28" fmla="*/ 1085 w 1338"/>
                <a:gd name="T29" fmla="*/ 404 h 1813"/>
                <a:gd name="T30" fmla="*/ 1109 w 1338"/>
                <a:gd name="T31" fmla="*/ 348 h 1813"/>
                <a:gd name="T32" fmla="*/ 1117 w 1338"/>
                <a:gd name="T33" fmla="*/ 328 h 1813"/>
                <a:gd name="T34" fmla="*/ 1175 w 1338"/>
                <a:gd name="T35" fmla="*/ 362 h 1813"/>
                <a:gd name="T36" fmla="*/ 1231 w 1338"/>
                <a:gd name="T37" fmla="*/ 460 h 1813"/>
                <a:gd name="T38" fmla="*/ 1273 w 1338"/>
                <a:gd name="T39" fmla="*/ 532 h 1813"/>
                <a:gd name="T40" fmla="*/ 1283 w 1338"/>
                <a:gd name="T41" fmla="*/ 564 h 1813"/>
                <a:gd name="T42" fmla="*/ 1301 w 1338"/>
                <a:gd name="T43" fmla="*/ 608 h 1813"/>
                <a:gd name="T44" fmla="*/ 1257 w 1338"/>
                <a:gd name="T45" fmla="*/ 670 h 1813"/>
                <a:gd name="T46" fmla="*/ 1269 w 1338"/>
                <a:gd name="T47" fmla="*/ 742 h 1813"/>
                <a:gd name="T48" fmla="*/ 1317 w 1338"/>
                <a:gd name="T49" fmla="*/ 836 h 1813"/>
                <a:gd name="T50" fmla="*/ 1325 w 1338"/>
                <a:gd name="T51" fmla="*/ 982 h 1813"/>
                <a:gd name="T52" fmla="*/ 1289 w 1338"/>
                <a:gd name="T53" fmla="*/ 1080 h 1813"/>
                <a:gd name="T54" fmla="*/ 1265 w 1338"/>
                <a:gd name="T55" fmla="*/ 1124 h 1813"/>
                <a:gd name="T56" fmla="*/ 1207 w 1338"/>
                <a:gd name="T57" fmla="*/ 1118 h 1813"/>
                <a:gd name="T58" fmla="*/ 1189 w 1338"/>
                <a:gd name="T59" fmla="*/ 1168 h 1813"/>
                <a:gd name="T60" fmla="*/ 1207 w 1338"/>
                <a:gd name="T61" fmla="*/ 1214 h 1813"/>
                <a:gd name="T62" fmla="*/ 1185 w 1338"/>
                <a:gd name="T63" fmla="*/ 1254 h 1813"/>
                <a:gd name="T64" fmla="*/ 1170 w 1338"/>
                <a:gd name="T65" fmla="*/ 1324 h 1813"/>
                <a:gd name="T66" fmla="*/ 1125 w 1338"/>
                <a:gd name="T67" fmla="*/ 1360 h 1813"/>
                <a:gd name="T68" fmla="*/ 1074 w 1338"/>
                <a:gd name="T69" fmla="*/ 1411 h 1813"/>
                <a:gd name="T70" fmla="*/ 1011 w 1338"/>
                <a:gd name="T71" fmla="*/ 1453 h 1813"/>
                <a:gd name="T72" fmla="*/ 942 w 1338"/>
                <a:gd name="T73" fmla="*/ 1474 h 1813"/>
                <a:gd name="T74" fmla="*/ 843 w 1338"/>
                <a:gd name="T75" fmla="*/ 1495 h 1813"/>
                <a:gd name="T76" fmla="*/ 774 w 1338"/>
                <a:gd name="T77" fmla="*/ 1570 h 1813"/>
                <a:gd name="T78" fmla="*/ 675 w 1338"/>
                <a:gd name="T79" fmla="*/ 1588 h 1813"/>
                <a:gd name="T80" fmla="*/ 576 w 1338"/>
                <a:gd name="T81" fmla="*/ 1615 h 1813"/>
                <a:gd name="T82" fmla="*/ 465 w 1338"/>
                <a:gd name="T83" fmla="*/ 1660 h 1813"/>
                <a:gd name="T84" fmla="*/ 411 w 1338"/>
                <a:gd name="T85" fmla="*/ 1666 h 1813"/>
                <a:gd name="T86" fmla="*/ 387 w 1338"/>
                <a:gd name="T87" fmla="*/ 1594 h 1813"/>
                <a:gd name="T88" fmla="*/ 360 w 1338"/>
                <a:gd name="T89" fmla="*/ 1564 h 1813"/>
                <a:gd name="T90" fmla="*/ 273 w 1338"/>
                <a:gd name="T91" fmla="*/ 1483 h 1813"/>
                <a:gd name="T92" fmla="*/ 219 w 1338"/>
                <a:gd name="T93" fmla="*/ 1483 h 1813"/>
                <a:gd name="T94" fmla="*/ 174 w 1338"/>
                <a:gd name="T95" fmla="*/ 1477 h 1813"/>
                <a:gd name="T96" fmla="*/ 87 w 1338"/>
                <a:gd name="T97" fmla="*/ 1468 h 1813"/>
                <a:gd name="T98" fmla="*/ 3 w 1338"/>
                <a:gd name="T99" fmla="*/ 1519 h 1813"/>
                <a:gd name="T100" fmla="*/ 5 w 1338"/>
                <a:gd name="T101" fmla="*/ 1556 h 1813"/>
                <a:gd name="T102" fmla="*/ 1 w 1338"/>
                <a:gd name="T103" fmla="*/ 1552 h 1813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1338" h="1813">
                  <a:moveTo>
                    <a:pt x="1" y="4"/>
                  </a:moveTo>
                  <a:cubicBezTo>
                    <a:pt x="3" y="10"/>
                    <a:pt x="4" y="0"/>
                    <a:pt x="9" y="4"/>
                  </a:cubicBezTo>
                  <a:cubicBezTo>
                    <a:pt x="18" y="9"/>
                    <a:pt x="59" y="30"/>
                    <a:pt x="75" y="38"/>
                  </a:cubicBezTo>
                  <a:cubicBezTo>
                    <a:pt x="92" y="45"/>
                    <a:pt x="96" y="46"/>
                    <a:pt x="109" y="48"/>
                  </a:cubicBezTo>
                  <a:cubicBezTo>
                    <a:pt x="122" y="50"/>
                    <a:pt x="142" y="45"/>
                    <a:pt x="153" y="48"/>
                  </a:cubicBezTo>
                  <a:cubicBezTo>
                    <a:pt x="164" y="51"/>
                    <a:pt x="163" y="52"/>
                    <a:pt x="175" y="64"/>
                  </a:cubicBezTo>
                  <a:cubicBezTo>
                    <a:pt x="195" y="74"/>
                    <a:pt x="206" y="104"/>
                    <a:pt x="223" y="120"/>
                  </a:cubicBezTo>
                  <a:cubicBezTo>
                    <a:pt x="240" y="135"/>
                    <a:pt x="258" y="146"/>
                    <a:pt x="277" y="156"/>
                  </a:cubicBezTo>
                  <a:cubicBezTo>
                    <a:pt x="296" y="166"/>
                    <a:pt x="315" y="171"/>
                    <a:pt x="339" y="180"/>
                  </a:cubicBezTo>
                  <a:cubicBezTo>
                    <a:pt x="365" y="191"/>
                    <a:pt x="396" y="194"/>
                    <a:pt x="421" y="208"/>
                  </a:cubicBezTo>
                  <a:cubicBezTo>
                    <a:pt x="437" y="217"/>
                    <a:pt x="466" y="235"/>
                    <a:pt x="487" y="240"/>
                  </a:cubicBezTo>
                  <a:cubicBezTo>
                    <a:pt x="635" y="264"/>
                    <a:pt x="653" y="268"/>
                    <a:pt x="653" y="268"/>
                  </a:cubicBezTo>
                  <a:cubicBezTo>
                    <a:pt x="684" y="274"/>
                    <a:pt x="669" y="283"/>
                    <a:pt x="677" y="294"/>
                  </a:cubicBezTo>
                  <a:cubicBezTo>
                    <a:pt x="687" y="305"/>
                    <a:pt x="702" y="324"/>
                    <a:pt x="711" y="332"/>
                  </a:cubicBezTo>
                  <a:cubicBezTo>
                    <a:pt x="720" y="340"/>
                    <a:pt x="723" y="334"/>
                    <a:pt x="731" y="342"/>
                  </a:cubicBezTo>
                  <a:cubicBezTo>
                    <a:pt x="739" y="350"/>
                    <a:pt x="752" y="363"/>
                    <a:pt x="759" y="382"/>
                  </a:cubicBezTo>
                  <a:cubicBezTo>
                    <a:pt x="761" y="408"/>
                    <a:pt x="765" y="433"/>
                    <a:pt x="771" y="458"/>
                  </a:cubicBezTo>
                  <a:cubicBezTo>
                    <a:pt x="774" y="472"/>
                    <a:pt x="778" y="461"/>
                    <a:pt x="785" y="464"/>
                  </a:cubicBezTo>
                  <a:cubicBezTo>
                    <a:pt x="792" y="467"/>
                    <a:pt x="803" y="471"/>
                    <a:pt x="815" y="478"/>
                  </a:cubicBezTo>
                  <a:cubicBezTo>
                    <a:pt x="827" y="485"/>
                    <a:pt x="849" y="499"/>
                    <a:pt x="859" y="506"/>
                  </a:cubicBezTo>
                  <a:cubicBezTo>
                    <a:pt x="877" y="513"/>
                    <a:pt x="872" y="524"/>
                    <a:pt x="875" y="522"/>
                  </a:cubicBezTo>
                  <a:cubicBezTo>
                    <a:pt x="878" y="520"/>
                    <a:pt x="877" y="504"/>
                    <a:pt x="879" y="492"/>
                  </a:cubicBezTo>
                  <a:cubicBezTo>
                    <a:pt x="883" y="485"/>
                    <a:pt x="876" y="452"/>
                    <a:pt x="885" y="450"/>
                  </a:cubicBezTo>
                  <a:cubicBezTo>
                    <a:pt x="894" y="447"/>
                    <a:pt x="918" y="465"/>
                    <a:pt x="931" y="472"/>
                  </a:cubicBezTo>
                  <a:cubicBezTo>
                    <a:pt x="943" y="476"/>
                    <a:pt x="955" y="487"/>
                    <a:pt x="965" y="490"/>
                  </a:cubicBezTo>
                  <a:cubicBezTo>
                    <a:pt x="975" y="493"/>
                    <a:pt x="980" y="491"/>
                    <a:pt x="989" y="488"/>
                  </a:cubicBezTo>
                  <a:cubicBezTo>
                    <a:pt x="998" y="485"/>
                    <a:pt x="1012" y="477"/>
                    <a:pt x="1019" y="470"/>
                  </a:cubicBezTo>
                  <a:cubicBezTo>
                    <a:pt x="1027" y="459"/>
                    <a:pt x="1025" y="451"/>
                    <a:pt x="1031" y="446"/>
                  </a:cubicBezTo>
                  <a:cubicBezTo>
                    <a:pt x="1037" y="439"/>
                    <a:pt x="1048" y="433"/>
                    <a:pt x="1057" y="426"/>
                  </a:cubicBezTo>
                  <a:cubicBezTo>
                    <a:pt x="1066" y="419"/>
                    <a:pt x="1078" y="414"/>
                    <a:pt x="1085" y="404"/>
                  </a:cubicBezTo>
                  <a:cubicBezTo>
                    <a:pt x="1093" y="382"/>
                    <a:pt x="1089" y="388"/>
                    <a:pt x="1097" y="364"/>
                  </a:cubicBezTo>
                  <a:cubicBezTo>
                    <a:pt x="1092" y="340"/>
                    <a:pt x="1084" y="370"/>
                    <a:pt x="1109" y="348"/>
                  </a:cubicBezTo>
                  <a:cubicBezTo>
                    <a:pt x="1122" y="336"/>
                    <a:pt x="1115" y="330"/>
                    <a:pt x="1115" y="330"/>
                  </a:cubicBezTo>
                  <a:cubicBezTo>
                    <a:pt x="1100" y="361"/>
                    <a:pt x="1135" y="300"/>
                    <a:pt x="1117" y="328"/>
                  </a:cubicBezTo>
                  <a:cubicBezTo>
                    <a:pt x="1123" y="331"/>
                    <a:pt x="1145" y="334"/>
                    <a:pt x="1155" y="340"/>
                  </a:cubicBezTo>
                  <a:cubicBezTo>
                    <a:pt x="1165" y="346"/>
                    <a:pt x="1165" y="352"/>
                    <a:pt x="1175" y="362"/>
                  </a:cubicBezTo>
                  <a:cubicBezTo>
                    <a:pt x="1185" y="372"/>
                    <a:pt x="1204" y="382"/>
                    <a:pt x="1213" y="398"/>
                  </a:cubicBezTo>
                  <a:cubicBezTo>
                    <a:pt x="1222" y="425"/>
                    <a:pt x="1214" y="437"/>
                    <a:pt x="1231" y="460"/>
                  </a:cubicBezTo>
                  <a:cubicBezTo>
                    <a:pt x="1237" y="468"/>
                    <a:pt x="1244" y="475"/>
                    <a:pt x="1249" y="484"/>
                  </a:cubicBezTo>
                  <a:cubicBezTo>
                    <a:pt x="1258" y="499"/>
                    <a:pt x="1267" y="515"/>
                    <a:pt x="1273" y="532"/>
                  </a:cubicBezTo>
                  <a:cubicBezTo>
                    <a:pt x="1277" y="544"/>
                    <a:pt x="1285" y="568"/>
                    <a:pt x="1285" y="568"/>
                  </a:cubicBezTo>
                  <a:cubicBezTo>
                    <a:pt x="1287" y="578"/>
                    <a:pt x="1280" y="558"/>
                    <a:pt x="1283" y="564"/>
                  </a:cubicBezTo>
                  <a:cubicBezTo>
                    <a:pt x="1285" y="565"/>
                    <a:pt x="1292" y="565"/>
                    <a:pt x="1295" y="572"/>
                  </a:cubicBezTo>
                  <a:cubicBezTo>
                    <a:pt x="1298" y="579"/>
                    <a:pt x="1305" y="595"/>
                    <a:pt x="1301" y="608"/>
                  </a:cubicBezTo>
                  <a:cubicBezTo>
                    <a:pt x="1297" y="621"/>
                    <a:pt x="1278" y="638"/>
                    <a:pt x="1271" y="648"/>
                  </a:cubicBezTo>
                  <a:cubicBezTo>
                    <a:pt x="1264" y="658"/>
                    <a:pt x="1261" y="663"/>
                    <a:pt x="1257" y="670"/>
                  </a:cubicBezTo>
                  <a:cubicBezTo>
                    <a:pt x="1253" y="677"/>
                    <a:pt x="1247" y="682"/>
                    <a:pt x="1249" y="694"/>
                  </a:cubicBezTo>
                  <a:cubicBezTo>
                    <a:pt x="1251" y="706"/>
                    <a:pt x="1263" y="728"/>
                    <a:pt x="1269" y="742"/>
                  </a:cubicBezTo>
                  <a:cubicBezTo>
                    <a:pt x="1275" y="756"/>
                    <a:pt x="1279" y="762"/>
                    <a:pt x="1287" y="778"/>
                  </a:cubicBezTo>
                  <a:cubicBezTo>
                    <a:pt x="1289" y="805"/>
                    <a:pt x="1301" y="812"/>
                    <a:pt x="1317" y="836"/>
                  </a:cubicBezTo>
                  <a:cubicBezTo>
                    <a:pt x="1321" y="842"/>
                    <a:pt x="1335" y="892"/>
                    <a:pt x="1335" y="892"/>
                  </a:cubicBezTo>
                  <a:cubicBezTo>
                    <a:pt x="1338" y="915"/>
                    <a:pt x="1330" y="955"/>
                    <a:pt x="1325" y="982"/>
                  </a:cubicBezTo>
                  <a:cubicBezTo>
                    <a:pt x="1320" y="1007"/>
                    <a:pt x="1309" y="1024"/>
                    <a:pt x="1303" y="1040"/>
                  </a:cubicBezTo>
                  <a:cubicBezTo>
                    <a:pt x="1296" y="1056"/>
                    <a:pt x="1301" y="1066"/>
                    <a:pt x="1289" y="1080"/>
                  </a:cubicBezTo>
                  <a:cubicBezTo>
                    <a:pt x="1283" y="1091"/>
                    <a:pt x="1273" y="1099"/>
                    <a:pt x="1269" y="1106"/>
                  </a:cubicBezTo>
                  <a:cubicBezTo>
                    <a:pt x="1265" y="1113"/>
                    <a:pt x="1270" y="1122"/>
                    <a:pt x="1265" y="1124"/>
                  </a:cubicBezTo>
                  <a:cubicBezTo>
                    <a:pt x="1260" y="1126"/>
                    <a:pt x="1247" y="1119"/>
                    <a:pt x="1237" y="1118"/>
                  </a:cubicBezTo>
                  <a:cubicBezTo>
                    <a:pt x="1229" y="1120"/>
                    <a:pt x="1214" y="1113"/>
                    <a:pt x="1207" y="1118"/>
                  </a:cubicBezTo>
                  <a:cubicBezTo>
                    <a:pt x="1200" y="1123"/>
                    <a:pt x="1198" y="1142"/>
                    <a:pt x="1195" y="1150"/>
                  </a:cubicBezTo>
                  <a:cubicBezTo>
                    <a:pt x="1193" y="1156"/>
                    <a:pt x="1189" y="1162"/>
                    <a:pt x="1189" y="1168"/>
                  </a:cubicBezTo>
                  <a:cubicBezTo>
                    <a:pt x="1188" y="1180"/>
                    <a:pt x="1194" y="1175"/>
                    <a:pt x="1193" y="1200"/>
                  </a:cubicBezTo>
                  <a:cubicBezTo>
                    <a:pt x="1196" y="1208"/>
                    <a:pt x="1205" y="1209"/>
                    <a:pt x="1207" y="1214"/>
                  </a:cubicBezTo>
                  <a:cubicBezTo>
                    <a:pt x="1209" y="1219"/>
                    <a:pt x="1209" y="1223"/>
                    <a:pt x="1205" y="1230"/>
                  </a:cubicBezTo>
                  <a:cubicBezTo>
                    <a:pt x="1201" y="1237"/>
                    <a:pt x="1190" y="1243"/>
                    <a:pt x="1185" y="1254"/>
                  </a:cubicBezTo>
                  <a:cubicBezTo>
                    <a:pt x="1180" y="1265"/>
                    <a:pt x="1175" y="1284"/>
                    <a:pt x="1173" y="1296"/>
                  </a:cubicBezTo>
                  <a:cubicBezTo>
                    <a:pt x="1171" y="1308"/>
                    <a:pt x="1175" y="1316"/>
                    <a:pt x="1170" y="1324"/>
                  </a:cubicBezTo>
                  <a:cubicBezTo>
                    <a:pt x="1137" y="1321"/>
                    <a:pt x="1149" y="1316"/>
                    <a:pt x="1140" y="1342"/>
                  </a:cubicBezTo>
                  <a:cubicBezTo>
                    <a:pt x="1132" y="1354"/>
                    <a:pt x="1133" y="1352"/>
                    <a:pt x="1125" y="1360"/>
                  </a:cubicBezTo>
                  <a:cubicBezTo>
                    <a:pt x="1117" y="1368"/>
                    <a:pt x="1097" y="1385"/>
                    <a:pt x="1089" y="1393"/>
                  </a:cubicBezTo>
                  <a:cubicBezTo>
                    <a:pt x="1081" y="1401"/>
                    <a:pt x="1082" y="1404"/>
                    <a:pt x="1074" y="1411"/>
                  </a:cubicBezTo>
                  <a:cubicBezTo>
                    <a:pt x="1066" y="1418"/>
                    <a:pt x="1048" y="1428"/>
                    <a:pt x="1038" y="1435"/>
                  </a:cubicBezTo>
                  <a:cubicBezTo>
                    <a:pt x="1028" y="1442"/>
                    <a:pt x="1020" y="1449"/>
                    <a:pt x="1011" y="1453"/>
                  </a:cubicBezTo>
                  <a:cubicBezTo>
                    <a:pt x="1002" y="1457"/>
                    <a:pt x="995" y="1453"/>
                    <a:pt x="984" y="1456"/>
                  </a:cubicBezTo>
                  <a:cubicBezTo>
                    <a:pt x="974" y="1459"/>
                    <a:pt x="955" y="1474"/>
                    <a:pt x="942" y="1474"/>
                  </a:cubicBezTo>
                  <a:cubicBezTo>
                    <a:pt x="929" y="1474"/>
                    <a:pt x="919" y="1453"/>
                    <a:pt x="903" y="1456"/>
                  </a:cubicBezTo>
                  <a:cubicBezTo>
                    <a:pt x="887" y="1459"/>
                    <a:pt x="860" y="1482"/>
                    <a:pt x="843" y="1495"/>
                  </a:cubicBezTo>
                  <a:cubicBezTo>
                    <a:pt x="826" y="1508"/>
                    <a:pt x="809" y="1525"/>
                    <a:pt x="798" y="1537"/>
                  </a:cubicBezTo>
                  <a:cubicBezTo>
                    <a:pt x="787" y="1549"/>
                    <a:pt x="783" y="1562"/>
                    <a:pt x="774" y="1570"/>
                  </a:cubicBezTo>
                  <a:cubicBezTo>
                    <a:pt x="765" y="1581"/>
                    <a:pt x="760" y="1579"/>
                    <a:pt x="744" y="1582"/>
                  </a:cubicBezTo>
                  <a:cubicBezTo>
                    <a:pt x="728" y="1585"/>
                    <a:pt x="697" y="1584"/>
                    <a:pt x="675" y="1588"/>
                  </a:cubicBezTo>
                  <a:cubicBezTo>
                    <a:pt x="657" y="1591"/>
                    <a:pt x="627" y="1603"/>
                    <a:pt x="609" y="1606"/>
                  </a:cubicBezTo>
                  <a:cubicBezTo>
                    <a:pt x="599" y="1607"/>
                    <a:pt x="586" y="1613"/>
                    <a:pt x="576" y="1615"/>
                  </a:cubicBezTo>
                  <a:cubicBezTo>
                    <a:pt x="559" y="1617"/>
                    <a:pt x="522" y="1644"/>
                    <a:pt x="504" y="1651"/>
                  </a:cubicBezTo>
                  <a:cubicBezTo>
                    <a:pt x="486" y="1658"/>
                    <a:pt x="476" y="1656"/>
                    <a:pt x="465" y="1660"/>
                  </a:cubicBezTo>
                  <a:cubicBezTo>
                    <a:pt x="454" y="1664"/>
                    <a:pt x="444" y="1674"/>
                    <a:pt x="435" y="1675"/>
                  </a:cubicBezTo>
                  <a:cubicBezTo>
                    <a:pt x="423" y="1675"/>
                    <a:pt x="418" y="1672"/>
                    <a:pt x="411" y="1666"/>
                  </a:cubicBezTo>
                  <a:cubicBezTo>
                    <a:pt x="404" y="1660"/>
                    <a:pt x="397" y="1651"/>
                    <a:pt x="393" y="1639"/>
                  </a:cubicBezTo>
                  <a:cubicBezTo>
                    <a:pt x="389" y="1627"/>
                    <a:pt x="391" y="1605"/>
                    <a:pt x="387" y="1594"/>
                  </a:cubicBezTo>
                  <a:cubicBezTo>
                    <a:pt x="381" y="1578"/>
                    <a:pt x="370" y="1575"/>
                    <a:pt x="366" y="1570"/>
                  </a:cubicBezTo>
                  <a:cubicBezTo>
                    <a:pt x="362" y="1565"/>
                    <a:pt x="366" y="1571"/>
                    <a:pt x="360" y="1564"/>
                  </a:cubicBezTo>
                  <a:cubicBezTo>
                    <a:pt x="347" y="1551"/>
                    <a:pt x="335" y="1542"/>
                    <a:pt x="327" y="1525"/>
                  </a:cubicBezTo>
                  <a:cubicBezTo>
                    <a:pt x="318" y="1519"/>
                    <a:pt x="277" y="1487"/>
                    <a:pt x="273" y="1483"/>
                  </a:cubicBezTo>
                  <a:cubicBezTo>
                    <a:pt x="265" y="1476"/>
                    <a:pt x="261" y="1486"/>
                    <a:pt x="252" y="1486"/>
                  </a:cubicBezTo>
                  <a:cubicBezTo>
                    <a:pt x="243" y="1486"/>
                    <a:pt x="228" y="1484"/>
                    <a:pt x="219" y="1483"/>
                  </a:cubicBezTo>
                  <a:cubicBezTo>
                    <a:pt x="209" y="1477"/>
                    <a:pt x="205" y="1481"/>
                    <a:pt x="198" y="1480"/>
                  </a:cubicBezTo>
                  <a:cubicBezTo>
                    <a:pt x="191" y="1479"/>
                    <a:pt x="183" y="1480"/>
                    <a:pt x="174" y="1477"/>
                  </a:cubicBezTo>
                  <a:cubicBezTo>
                    <a:pt x="165" y="1474"/>
                    <a:pt x="158" y="1463"/>
                    <a:pt x="144" y="1462"/>
                  </a:cubicBezTo>
                  <a:cubicBezTo>
                    <a:pt x="130" y="1461"/>
                    <a:pt x="107" y="1460"/>
                    <a:pt x="87" y="1468"/>
                  </a:cubicBezTo>
                  <a:cubicBezTo>
                    <a:pt x="68" y="1468"/>
                    <a:pt x="38" y="1502"/>
                    <a:pt x="24" y="1510"/>
                  </a:cubicBezTo>
                  <a:cubicBezTo>
                    <a:pt x="10" y="1518"/>
                    <a:pt x="6" y="1511"/>
                    <a:pt x="3" y="1519"/>
                  </a:cubicBezTo>
                  <a:cubicBezTo>
                    <a:pt x="0" y="1527"/>
                    <a:pt x="5" y="1554"/>
                    <a:pt x="5" y="1560"/>
                  </a:cubicBezTo>
                  <a:cubicBezTo>
                    <a:pt x="5" y="1566"/>
                    <a:pt x="6" y="1555"/>
                    <a:pt x="5" y="1556"/>
                  </a:cubicBezTo>
                  <a:cubicBezTo>
                    <a:pt x="4" y="1557"/>
                    <a:pt x="2" y="1569"/>
                    <a:pt x="1" y="1568"/>
                  </a:cubicBezTo>
                  <a:cubicBezTo>
                    <a:pt x="0" y="1567"/>
                    <a:pt x="1" y="1813"/>
                    <a:pt x="1" y="1552"/>
                  </a:cubicBezTo>
                  <a:lnTo>
                    <a:pt x="1" y="4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05" name="Text Box 29">
              <a:extLst>
                <a:ext uri="{FF2B5EF4-FFF2-40B4-BE49-F238E27FC236}">
                  <a16:creationId xmlns:a16="http://schemas.microsoft.com/office/drawing/2014/main" id="{FF176D89-10DF-400C-8D88-5943CA4B56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" y="720"/>
              <a:ext cx="1076" cy="288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zh-CN" altLang="en-US" sz="2400" b="1" i="1">
                  <a:solidFill>
                    <a:schemeClr val="bg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西藏自治区</a:t>
              </a:r>
              <a:endParaRPr lang="zh-CN" altLang="en-US" sz="2400" i="1">
                <a:solidFill>
                  <a:schemeClr val="bg2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4606" name="Group 30">
            <a:extLst>
              <a:ext uri="{FF2B5EF4-FFF2-40B4-BE49-F238E27FC236}">
                <a16:creationId xmlns:a16="http://schemas.microsoft.com/office/drawing/2014/main" id="{329D8CCC-9979-460D-909D-25EEB8AAB16B}"/>
              </a:ext>
            </a:extLst>
          </p:cNvPr>
          <p:cNvGrpSpPr>
            <a:grpSpLocks/>
          </p:cNvGrpSpPr>
          <p:nvPr/>
        </p:nvGrpSpPr>
        <p:grpSpPr bwMode="auto">
          <a:xfrm>
            <a:off x="7740650" y="2852738"/>
            <a:ext cx="838200" cy="963612"/>
            <a:chOff x="0" y="0"/>
            <a:chExt cx="528" cy="607"/>
          </a:xfrm>
        </p:grpSpPr>
        <p:sp>
          <p:nvSpPr>
            <p:cNvPr id="46114" name="未知">
              <a:extLst>
                <a:ext uri="{FF2B5EF4-FFF2-40B4-BE49-F238E27FC236}">
                  <a16:creationId xmlns:a16="http://schemas.microsoft.com/office/drawing/2014/main" id="{AE8A0DEE-AF84-4821-BF28-30D89F854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" y="0"/>
              <a:ext cx="216" cy="251"/>
            </a:xfrm>
            <a:custGeom>
              <a:avLst/>
              <a:gdLst>
                <a:gd name="T0" fmla="*/ 143 w 216"/>
                <a:gd name="T1" fmla="*/ 0 h 251"/>
                <a:gd name="T2" fmla="*/ 158 w 216"/>
                <a:gd name="T3" fmla="*/ 10 h 251"/>
                <a:gd name="T4" fmla="*/ 170 w 216"/>
                <a:gd name="T5" fmla="*/ 27 h 251"/>
                <a:gd name="T6" fmla="*/ 140 w 216"/>
                <a:gd name="T7" fmla="*/ 57 h 251"/>
                <a:gd name="T8" fmla="*/ 81 w 216"/>
                <a:gd name="T9" fmla="*/ 52 h 251"/>
                <a:gd name="T10" fmla="*/ 65 w 216"/>
                <a:gd name="T11" fmla="*/ 45 h 251"/>
                <a:gd name="T12" fmla="*/ 23 w 216"/>
                <a:gd name="T13" fmla="*/ 37 h 251"/>
                <a:gd name="T14" fmla="*/ 54 w 216"/>
                <a:gd name="T15" fmla="*/ 63 h 251"/>
                <a:gd name="T16" fmla="*/ 108 w 216"/>
                <a:gd name="T17" fmla="*/ 85 h 251"/>
                <a:gd name="T18" fmla="*/ 146 w 216"/>
                <a:gd name="T19" fmla="*/ 91 h 251"/>
                <a:gd name="T20" fmla="*/ 176 w 216"/>
                <a:gd name="T21" fmla="*/ 100 h 251"/>
                <a:gd name="T22" fmla="*/ 200 w 216"/>
                <a:gd name="T23" fmla="*/ 109 h 251"/>
                <a:gd name="T24" fmla="*/ 213 w 216"/>
                <a:gd name="T25" fmla="*/ 133 h 251"/>
                <a:gd name="T26" fmla="*/ 213 w 216"/>
                <a:gd name="T27" fmla="*/ 175 h 251"/>
                <a:gd name="T28" fmla="*/ 206 w 216"/>
                <a:gd name="T29" fmla="*/ 183 h 251"/>
                <a:gd name="T30" fmla="*/ 177 w 216"/>
                <a:gd name="T31" fmla="*/ 207 h 251"/>
                <a:gd name="T32" fmla="*/ 135 w 216"/>
                <a:gd name="T33" fmla="*/ 220 h 251"/>
                <a:gd name="T34" fmla="*/ 113 w 216"/>
                <a:gd name="T35" fmla="*/ 240 h 251"/>
                <a:gd name="T36" fmla="*/ 84 w 216"/>
                <a:gd name="T37" fmla="*/ 241 h 251"/>
                <a:gd name="T38" fmla="*/ 38 w 216"/>
                <a:gd name="T39" fmla="*/ 229 h 251"/>
                <a:gd name="T40" fmla="*/ 33 w 216"/>
                <a:gd name="T41" fmla="*/ 217 h 251"/>
                <a:gd name="T42" fmla="*/ 9 w 216"/>
                <a:gd name="T43" fmla="*/ 195 h 251"/>
                <a:gd name="T44" fmla="*/ 41 w 216"/>
                <a:gd name="T45" fmla="*/ 157 h 251"/>
                <a:gd name="T46" fmla="*/ 47 w 216"/>
                <a:gd name="T47" fmla="*/ 139 h 251"/>
                <a:gd name="T48" fmla="*/ 45 w 216"/>
                <a:gd name="T49" fmla="*/ 81 h 251"/>
                <a:gd name="T50" fmla="*/ 68 w 216"/>
                <a:gd name="T51" fmla="*/ 24 h 251"/>
                <a:gd name="T52" fmla="*/ 89 w 216"/>
                <a:gd name="T53" fmla="*/ 18 h 251"/>
                <a:gd name="T54" fmla="*/ 138 w 216"/>
                <a:gd name="T55" fmla="*/ 6 h 251"/>
                <a:gd name="T56" fmla="*/ 143 w 216"/>
                <a:gd name="T57" fmla="*/ 0 h 251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216" h="251">
                  <a:moveTo>
                    <a:pt x="143" y="0"/>
                  </a:moveTo>
                  <a:cubicBezTo>
                    <a:pt x="148" y="5"/>
                    <a:pt x="153" y="6"/>
                    <a:pt x="158" y="10"/>
                  </a:cubicBezTo>
                  <a:cubicBezTo>
                    <a:pt x="162" y="17"/>
                    <a:pt x="167" y="20"/>
                    <a:pt x="170" y="27"/>
                  </a:cubicBezTo>
                  <a:cubicBezTo>
                    <a:pt x="173" y="47"/>
                    <a:pt x="156" y="52"/>
                    <a:pt x="140" y="57"/>
                  </a:cubicBezTo>
                  <a:cubicBezTo>
                    <a:pt x="123" y="56"/>
                    <a:pt x="99" y="58"/>
                    <a:pt x="81" y="52"/>
                  </a:cubicBezTo>
                  <a:cubicBezTo>
                    <a:pt x="76" y="48"/>
                    <a:pt x="71" y="48"/>
                    <a:pt x="65" y="45"/>
                  </a:cubicBezTo>
                  <a:cubicBezTo>
                    <a:pt x="61" y="43"/>
                    <a:pt x="23" y="37"/>
                    <a:pt x="23" y="37"/>
                  </a:cubicBezTo>
                  <a:cubicBezTo>
                    <a:pt x="6" y="41"/>
                    <a:pt x="44" y="53"/>
                    <a:pt x="54" y="63"/>
                  </a:cubicBezTo>
                  <a:cubicBezTo>
                    <a:pt x="70" y="79"/>
                    <a:pt x="86" y="84"/>
                    <a:pt x="108" y="85"/>
                  </a:cubicBezTo>
                  <a:cubicBezTo>
                    <a:pt x="121" y="88"/>
                    <a:pt x="133" y="90"/>
                    <a:pt x="146" y="91"/>
                  </a:cubicBezTo>
                  <a:cubicBezTo>
                    <a:pt x="156" y="94"/>
                    <a:pt x="166" y="99"/>
                    <a:pt x="176" y="100"/>
                  </a:cubicBezTo>
                  <a:cubicBezTo>
                    <a:pt x="186" y="103"/>
                    <a:pt x="193" y="102"/>
                    <a:pt x="200" y="109"/>
                  </a:cubicBezTo>
                  <a:cubicBezTo>
                    <a:pt x="203" y="118"/>
                    <a:pt x="209" y="125"/>
                    <a:pt x="213" y="133"/>
                  </a:cubicBezTo>
                  <a:cubicBezTo>
                    <a:pt x="216" y="144"/>
                    <a:pt x="214" y="167"/>
                    <a:pt x="213" y="175"/>
                  </a:cubicBezTo>
                  <a:cubicBezTo>
                    <a:pt x="212" y="183"/>
                    <a:pt x="212" y="178"/>
                    <a:pt x="206" y="183"/>
                  </a:cubicBezTo>
                  <a:cubicBezTo>
                    <a:pt x="201" y="195"/>
                    <a:pt x="189" y="201"/>
                    <a:pt x="177" y="207"/>
                  </a:cubicBezTo>
                  <a:cubicBezTo>
                    <a:pt x="165" y="213"/>
                    <a:pt x="146" y="215"/>
                    <a:pt x="135" y="220"/>
                  </a:cubicBezTo>
                  <a:cubicBezTo>
                    <a:pt x="119" y="228"/>
                    <a:pt x="121" y="237"/>
                    <a:pt x="113" y="240"/>
                  </a:cubicBezTo>
                  <a:cubicBezTo>
                    <a:pt x="105" y="243"/>
                    <a:pt x="97" y="243"/>
                    <a:pt x="84" y="241"/>
                  </a:cubicBezTo>
                  <a:cubicBezTo>
                    <a:pt x="63" y="251"/>
                    <a:pt x="47" y="247"/>
                    <a:pt x="38" y="229"/>
                  </a:cubicBezTo>
                  <a:cubicBezTo>
                    <a:pt x="35" y="223"/>
                    <a:pt x="37" y="223"/>
                    <a:pt x="33" y="217"/>
                  </a:cubicBezTo>
                  <a:cubicBezTo>
                    <a:pt x="27" y="209"/>
                    <a:pt x="17" y="200"/>
                    <a:pt x="9" y="195"/>
                  </a:cubicBezTo>
                  <a:cubicBezTo>
                    <a:pt x="0" y="179"/>
                    <a:pt x="29" y="164"/>
                    <a:pt x="41" y="157"/>
                  </a:cubicBezTo>
                  <a:cubicBezTo>
                    <a:pt x="42" y="150"/>
                    <a:pt x="44" y="145"/>
                    <a:pt x="47" y="139"/>
                  </a:cubicBezTo>
                  <a:cubicBezTo>
                    <a:pt x="48" y="122"/>
                    <a:pt x="52" y="96"/>
                    <a:pt x="45" y="81"/>
                  </a:cubicBezTo>
                  <a:cubicBezTo>
                    <a:pt x="41" y="63"/>
                    <a:pt x="44" y="29"/>
                    <a:pt x="68" y="24"/>
                  </a:cubicBezTo>
                  <a:cubicBezTo>
                    <a:pt x="74" y="21"/>
                    <a:pt x="82" y="19"/>
                    <a:pt x="89" y="18"/>
                  </a:cubicBezTo>
                  <a:cubicBezTo>
                    <a:pt x="104" y="11"/>
                    <a:pt x="122" y="9"/>
                    <a:pt x="138" y="6"/>
                  </a:cubicBezTo>
                  <a:cubicBezTo>
                    <a:pt x="144" y="4"/>
                    <a:pt x="143" y="6"/>
                    <a:pt x="143" y="0"/>
                  </a:cubicBezTo>
                  <a:close/>
                </a:path>
              </a:pathLst>
            </a:custGeom>
            <a:solidFill>
              <a:srgbClr val="FF66CC"/>
            </a:solidFill>
            <a:ln w="952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15" name="未知">
              <a:extLst>
                <a:ext uri="{FF2B5EF4-FFF2-40B4-BE49-F238E27FC236}">
                  <a16:creationId xmlns:a16="http://schemas.microsoft.com/office/drawing/2014/main" id="{A04CDAE1-0AE2-48B9-B03F-14E15782D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" y="7"/>
              <a:ext cx="216" cy="264"/>
            </a:xfrm>
            <a:custGeom>
              <a:avLst/>
              <a:gdLst>
                <a:gd name="T0" fmla="*/ 143 w 216"/>
                <a:gd name="T1" fmla="*/ 13 h 264"/>
                <a:gd name="T2" fmla="*/ 158 w 216"/>
                <a:gd name="T3" fmla="*/ 23 h 264"/>
                <a:gd name="T4" fmla="*/ 170 w 216"/>
                <a:gd name="T5" fmla="*/ 40 h 264"/>
                <a:gd name="T6" fmla="*/ 140 w 216"/>
                <a:gd name="T7" fmla="*/ 70 h 264"/>
                <a:gd name="T8" fmla="*/ 81 w 216"/>
                <a:gd name="T9" fmla="*/ 65 h 264"/>
                <a:gd name="T10" fmla="*/ 65 w 216"/>
                <a:gd name="T11" fmla="*/ 58 h 264"/>
                <a:gd name="T12" fmla="*/ 23 w 216"/>
                <a:gd name="T13" fmla="*/ 50 h 264"/>
                <a:gd name="T14" fmla="*/ 66 w 216"/>
                <a:gd name="T15" fmla="*/ 68 h 264"/>
                <a:gd name="T16" fmla="*/ 118 w 216"/>
                <a:gd name="T17" fmla="*/ 78 h 264"/>
                <a:gd name="T18" fmla="*/ 154 w 216"/>
                <a:gd name="T19" fmla="*/ 88 h 264"/>
                <a:gd name="T20" fmla="*/ 192 w 216"/>
                <a:gd name="T21" fmla="*/ 102 h 264"/>
                <a:gd name="T22" fmla="*/ 200 w 216"/>
                <a:gd name="T23" fmla="*/ 122 h 264"/>
                <a:gd name="T24" fmla="*/ 213 w 216"/>
                <a:gd name="T25" fmla="*/ 146 h 264"/>
                <a:gd name="T26" fmla="*/ 213 w 216"/>
                <a:gd name="T27" fmla="*/ 188 h 264"/>
                <a:gd name="T28" fmla="*/ 206 w 216"/>
                <a:gd name="T29" fmla="*/ 196 h 264"/>
                <a:gd name="T30" fmla="*/ 177 w 216"/>
                <a:gd name="T31" fmla="*/ 220 h 264"/>
                <a:gd name="T32" fmla="*/ 135 w 216"/>
                <a:gd name="T33" fmla="*/ 233 h 264"/>
                <a:gd name="T34" fmla="*/ 113 w 216"/>
                <a:gd name="T35" fmla="*/ 253 h 264"/>
                <a:gd name="T36" fmla="*/ 84 w 216"/>
                <a:gd name="T37" fmla="*/ 254 h 264"/>
                <a:gd name="T38" fmla="*/ 38 w 216"/>
                <a:gd name="T39" fmla="*/ 242 h 264"/>
                <a:gd name="T40" fmla="*/ 33 w 216"/>
                <a:gd name="T41" fmla="*/ 230 h 264"/>
                <a:gd name="T42" fmla="*/ 9 w 216"/>
                <a:gd name="T43" fmla="*/ 208 h 264"/>
                <a:gd name="T44" fmla="*/ 20 w 216"/>
                <a:gd name="T45" fmla="*/ 166 h 264"/>
                <a:gd name="T46" fmla="*/ 47 w 216"/>
                <a:gd name="T47" fmla="*/ 152 h 264"/>
                <a:gd name="T48" fmla="*/ 45 w 216"/>
                <a:gd name="T49" fmla="*/ 94 h 264"/>
                <a:gd name="T50" fmla="*/ 60 w 216"/>
                <a:gd name="T51" fmla="*/ 20 h 264"/>
                <a:gd name="T52" fmla="*/ 88 w 216"/>
                <a:gd name="T53" fmla="*/ 12 h 264"/>
                <a:gd name="T54" fmla="*/ 134 w 216"/>
                <a:gd name="T55" fmla="*/ 2 h 264"/>
                <a:gd name="T56" fmla="*/ 143 w 216"/>
                <a:gd name="T57" fmla="*/ 13 h 26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216" h="264">
                  <a:moveTo>
                    <a:pt x="143" y="13"/>
                  </a:moveTo>
                  <a:cubicBezTo>
                    <a:pt x="148" y="18"/>
                    <a:pt x="153" y="19"/>
                    <a:pt x="158" y="23"/>
                  </a:cubicBezTo>
                  <a:cubicBezTo>
                    <a:pt x="162" y="30"/>
                    <a:pt x="167" y="33"/>
                    <a:pt x="170" y="40"/>
                  </a:cubicBezTo>
                  <a:cubicBezTo>
                    <a:pt x="173" y="60"/>
                    <a:pt x="156" y="65"/>
                    <a:pt x="140" y="70"/>
                  </a:cubicBezTo>
                  <a:cubicBezTo>
                    <a:pt x="123" y="69"/>
                    <a:pt x="99" y="71"/>
                    <a:pt x="81" y="65"/>
                  </a:cubicBezTo>
                  <a:cubicBezTo>
                    <a:pt x="76" y="61"/>
                    <a:pt x="71" y="61"/>
                    <a:pt x="65" y="58"/>
                  </a:cubicBezTo>
                  <a:cubicBezTo>
                    <a:pt x="61" y="56"/>
                    <a:pt x="23" y="50"/>
                    <a:pt x="23" y="50"/>
                  </a:cubicBezTo>
                  <a:cubicBezTo>
                    <a:pt x="6" y="54"/>
                    <a:pt x="56" y="58"/>
                    <a:pt x="66" y="68"/>
                  </a:cubicBezTo>
                  <a:cubicBezTo>
                    <a:pt x="82" y="84"/>
                    <a:pt x="96" y="77"/>
                    <a:pt x="118" y="78"/>
                  </a:cubicBezTo>
                  <a:cubicBezTo>
                    <a:pt x="131" y="81"/>
                    <a:pt x="141" y="87"/>
                    <a:pt x="154" y="88"/>
                  </a:cubicBezTo>
                  <a:cubicBezTo>
                    <a:pt x="164" y="91"/>
                    <a:pt x="182" y="101"/>
                    <a:pt x="192" y="102"/>
                  </a:cubicBezTo>
                  <a:cubicBezTo>
                    <a:pt x="202" y="105"/>
                    <a:pt x="193" y="115"/>
                    <a:pt x="200" y="122"/>
                  </a:cubicBezTo>
                  <a:cubicBezTo>
                    <a:pt x="203" y="131"/>
                    <a:pt x="209" y="138"/>
                    <a:pt x="213" y="146"/>
                  </a:cubicBezTo>
                  <a:cubicBezTo>
                    <a:pt x="216" y="157"/>
                    <a:pt x="214" y="180"/>
                    <a:pt x="213" y="188"/>
                  </a:cubicBezTo>
                  <a:cubicBezTo>
                    <a:pt x="212" y="196"/>
                    <a:pt x="212" y="191"/>
                    <a:pt x="206" y="196"/>
                  </a:cubicBezTo>
                  <a:cubicBezTo>
                    <a:pt x="201" y="208"/>
                    <a:pt x="189" y="214"/>
                    <a:pt x="177" y="220"/>
                  </a:cubicBezTo>
                  <a:cubicBezTo>
                    <a:pt x="165" y="226"/>
                    <a:pt x="146" y="228"/>
                    <a:pt x="135" y="233"/>
                  </a:cubicBezTo>
                  <a:cubicBezTo>
                    <a:pt x="119" y="241"/>
                    <a:pt x="121" y="250"/>
                    <a:pt x="113" y="253"/>
                  </a:cubicBezTo>
                  <a:cubicBezTo>
                    <a:pt x="105" y="256"/>
                    <a:pt x="97" y="256"/>
                    <a:pt x="84" y="254"/>
                  </a:cubicBezTo>
                  <a:cubicBezTo>
                    <a:pt x="63" y="264"/>
                    <a:pt x="47" y="260"/>
                    <a:pt x="38" y="242"/>
                  </a:cubicBezTo>
                  <a:cubicBezTo>
                    <a:pt x="35" y="236"/>
                    <a:pt x="37" y="236"/>
                    <a:pt x="33" y="230"/>
                  </a:cubicBezTo>
                  <a:cubicBezTo>
                    <a:pt x="27" y="222"/>
                    <a:pt x="17" y="213"/>
                    <a:pt x="9" y="208"/>
                  </a:cubicBezTo>
                  <a:cubicBezTo>
                    <a:pt x="0" y="192"/>
                    <a:pt x="8" y="173"/>
                    <a:pt x="20" y="166"/>
                  </a:cubicBezTo>
                  <a:cubicBezTo>
                    <a:pt x="21" y="159"/>
                    <a:pt x="44" y="158"/>
                    <a:pt x="47" y="152"/>
                  </a:cubicBezTo>
                  <a:cubicBezTo>
                    <a:pt x="48" y="135"/>
                    <a:pt x="52" y="109"/>
                    <a:pt x="45" y="94"/>
                  </a:cubicBezTo>
                  <a:cubicBezTo>
                    <a:pt x="41" y="76"/>
                    <a:pt x="36" y="25"/>
                    <a:pt x="60" y="20"/>
                  </a:cubicBezTo>
                  <a:cubicBezTo>
                    <a:pt x="66" y="17"/>
                    <a:pt x="81" y="13"/>
                    <a:pt x="88" y="12"/>
                  </a:cubicBezTo>
                  <a:cubicBezTo>
                    <a:pt x="103" y="5"/>
                    <a:pt x="118" y="5"/>
                    <a:pt x="134" y="2"/>
                  </a:cubicBezTo>
                  <a:cubicBezTo>
                    <a:pt x="140" y="0"/>
                    <a:pt x="143" y="19"/>
                    <a:pt x="143" y="13"/>
                  </a:cubicBezTo>
                  <a:close/>
                </a:path>
              </a:pathLst>
            </a:custGeom>
            <a:solidFill>
              <a:srgbClr val="FF66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09" name="AutoShape 33">
              <a:extLst>
                <a:ext uri="{FF2B5EF4-FFF2-40B4-BE49-F238E27FC236}">
                  <a16:creationId xmlns:a16="http://schemas.microsoft.com/office/drawing/2014/main" id="{61215DAB-DAC7-495E-B438-C612F69664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67"/>
              <a:ext cx="528" cy="240"/>
            </a:xfrm>
            <a:prstGeom prst="wedgeRoundRectCallout">
              <a:avLst>
                <a:gd name="adj1" fmla="val 25000"/>
                <a:gd name="adj2" fmla="val -125000"/>
                <a:gd name="adj3" fmla="val 16667"/>
              </a:avLst>
            </a:prstGeom>
            <a:solidFill>
              <a:srgbClr val="FFFF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zh-CN" altLang="en-US" sz="2400" b="1" i="1">
                  <a:solidFill>
                    <a:schemeClr val="bg2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上海</a:t>
              </a:r>
              <a:endParaRPr lang="zh-CN" altLang="en-US"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4610" name="Group 34">
            <a:extLst>
              <a:ext uri="{FF2B5EF4-FFF2-40B4-BE49-F238E27FC236}">
                <a16:creationId xmlns:a16="http://schemas.microsoft.com/office/drawing/2014/main" id="{6BE1CD2B-5E7E-4A1F-BB8C-06A579FCA25F}"/>
              </a:ext>
            </a:extLst>
          </p:cNvPr>
          <p:cNvGrpSpPr>
            <a:grpSpLocks/>
          </p:cNvGrpSpPr>
          <p:nvPr/>
        </p:nvGrpSpPr>
        <p:grpSpPr bwMode="auto">
          <a:xfrm>
            <a:off x="263525" y="1546225"/>
            <a:ext cx="3581400" cy="1357313"/>
            <a:chOff x="0" y="0"/>
            <a:chExt cx="2256" cy="847"/>
          </a:xfrm>
        </p:grpSpPr>
        <p:sp>
          <p:nvSpPr>
            <p:cNvPr id="46112" name="未知">
              <a:extLst>
                <a:ext uri="{FF2B5EF4-FFF2-40B4-BE49-F238E27FC236}">
                  <a16:creationId xmlns:a16="http://schemas.microsoft.com/office/drawing/2014/main" id="{36C53426-0E68-4D8A-84EB-D579714DF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256" cy="847"/>
            </a:xfrm>
            <a:custGeom>
              <a:avLst/>
              <a:gdLst>
                <a:gd name="T0" fmla="*/ 72 w 2256"/>
                <a:gd name="T1" fmla="*/ 368 h 847"/>
                <a:gd name="T2" fmla="*/ 131 w 2256"/>
                <a:gd name="T3" fmla="*/ 377 h 847"/>
                <a:gd name="T4" fmla="*/ 184 w 2256"/>
                <a:gd name="T5" fmla="*/ 391 h 847"/>
                <a:gd name="T6" fmla="*/ 222 w 2256"/>
                <a:gd name="T7" fmla="*/ 453 h 847"/>
                <a:gd name="T8" fmla="*/ 292 w 2256"/>
                <a:gd name="T9" fmla="*/ 493 h 847"/>
                <a:gd name="T10" fmla="*/ 370 w 2256"/>
                <a:gd name="T11" fmla="*/ 523 h 847"/>
                <a:gd name="T12" fmla="*/ 460 w 2256"/>
                <a:gd name="T13" fmla="*/ 553 h 847"/>
                <a:gd name="T14" fmla="*/ 606 w 2256"/>
                <a:gd name="T15" fmla="*/ 591 h 847"/>
                <a:gd name="T16" fmla="*/ 689 w 2256"/>
                <a:gd name="T17" fmla="*/ 635 h 847"/>
                <a:gd name="T18" fmla="*/ 718 w 2256"/>
                <a:gd name="T19" fmla="*/ 661 h 847"/>
                <a:gd name="T20" fmla="*/ 764 w 2256"/>
                <a:gd name="T21" fmla="*/ 726 h 847"/>
                <a:gd name="T22" fmla="*/ 774 w 2256"/>
                <a:gd name="T23" fmla="*/ 789 h 847"/>
                <a:gd name="T24" fmla="*/ 816 w 2256"/>
                <a:gd name="T25" fmla="*/ 815 h 847"/>
                <a:gd name="T26" fmla="*/ 856 w 2256"/>
                <a:gd name="T27" fmla="*/ 835 h 847"/>
                <a:gd name="T28" fmla="*/ 875 w 2256"/>
                <a:gd name="T29" fmla="*/ 828 h 847"/>
                <a:gd name="T30" fmla="*/ 896 w 2256"/>
                <a:gd name="T31" fmla="*/ 783 h 847"/>
                <a:gd name="T32" fmla="*/ 946 w 2256"/>
                <a:gd name="T33" fmla="*/ 811 h 847"/>
                <a:gd name="T34" fmla="*/ 992 w 2256"/>
                <a:gd name="T35" fmla="*/ 819 h 847"/>
                <a:gd name="T36" fmla="*/ 1050 w 2256"/>
                <a:gd name="T37" fmla="*/ 765 h 847"/>
                <a:gd name="T38" fmla="*/ 1103 w 2256"/>
                <a:gd name="T39" fmla="*/ 674 h 847"/>
                <a:gd name="T40" fmla="*/ 1104 w 2256"/>
                <a:gd name="T41" fmla="*/ 603 h 847"/>
                <a:gd name="T42" fmla="*/ 1136 w 2256"/>
                <a:gd name="T43" fmla="*/ 552 h 847"/>
                <a:gd name="T44" fmla="*/ 1166 w 2256"/>
                <a:gd name="T45" fmla="*/ 506 h 847"/>
                <a:gd name="T46" fmla="*/ 1151 w 2256"/>
                <a:gd name="T47" fmla="*/ 396 h 847"/>
                <a:gd name="T48" fmla="*/ 1215 w 2256"/>
                <a:gd name="T49" fmla="*/ 387 h 847"/>
                <a:gd name="T50" fmla="*/ 1283 w 2256"/>
                <a:gd name="T51" fmla="*/ 413 h 847"/>
                <a:gd name="T52" fmla="*/ 1320 w 2256"/>
                <a:gd name="T53" fmla="*/ 452 h 847"/>
                <a:gd name="T54" fmla="*/ 1340 w 2256"/>
                <a:gd name="T55" fmla="*/ 495 h 847"/>
                <a:gd name="T56" fmla="*/ 1350 w 2256"/>
                <a:gd name="T57" fmla="*/ 525 h 847"/>
                <a:gd name="T58" fmla="*/ 1361 w 2256"/>
                <a:gd name="T59" fmla="*/ 569 h 847"/>
                <a:gd name="T60" fmla="*/ 1399 w 2256"/>
                <a:gd name="T61" fmla="*/ 604 h 847"/>
                <a:gd name="T62" fmla="*/ 1425 w 2256"/>
                <a:gd name="T63" fmla="*/ 629 h 847"/>
                <a:gd name="T64" fmla="*/ 1460 w 2256"/>
                <a:gd name="T65" fmla="*/ 659 h 847"/>
                <a:gd name="T66" fmla="*/ 1510 w 2256"/>
                <a:gd name="T67" fmla="*/ 655 h 847"/>
                <a:gd name="T68" fmla="*/ 1554 w 2256"/>
                <a:gd name="T69" fmla="*/ 687 h 847"/>
                <a:gd name="T70" fmla="*/ 1593 w 2256"/>
                <a:gd name="T71" fmla="*/ 702 h 847"/>
                <a:gd name="T72" fmla="*/ 1623 w 2256"/>
                <a:gd name="T73" fmla="*/ 735 h 847"/>
                <a:gd name="T74" fmla="*/ 1713 w 2256"/>
                <a:gd name="T75" fmla="*/ 720 h 847"/>
                <a:gd name="T76" fmla="*/ 1771 w 2256"/>
                <a:gd name="T77" fmla="*/ 616 h 847"/>
                <a:gd name="T78" fmla="*/ 1840 w 2256"/>
                <a:gd name="T79" fmla="*/ 547 h 847"/>
                <a:gd name="T80" fmla="*/ 1786 w 2256"/>
                <a:gd name="T81" fmla="*/ 499 h 847"/>
                <a:gd name="T82" fmla="*/ 1750 w 2256"/>
                <a:gd name="T83" fmla="*/ 484 h 847"/>
                <a:gd name="T84" fmla="*/ 1714 w 2256"/>
                <a:gd name="T85" fmla="*/ 427 h 847"/>
                <a:gd name="T86" fmla="*/ 1711 w 2256"/>
                <a:gd name="T87" fmla="*/ 382 h 847"/>
                <a:gd name="T88" fmla="*/ 1792 w 2256"/>
                <a:gd name="T89" fmla="*/ 385 h 847"/>
                <a:gd name="T90" fmla="*/ 1872 w 2256"/>
                <a:gd name="T91" fmla="*/ 408 h 847"/>
                <a:gd name="T92" fmla="*/ 1948 w 2256"/>
                <a:gd name="T93" fmla="*/ 412 h 847"/>
                <a:gd name="T94" fmla="*/ 1879 w 2256"/>
                <a:gd name="T95" fmla="*/ 310 h 847"/>
                <a:gd name="T96" fmla="*/ 1933 w 2256"/>
                <a:gd name="T97" fmla="*/ 262 h 847"/>
                <a:gd name="T98" fmla="*/ 1969 w 2256"/>
                <a:gd name="T99" fmla="*/ 190 h 847"/>
                <a:gd name="T100" fmla="*/ 2026 w 2256"/>
                <a:gd name="T101" fmla="*/ 151 h 847"/>
                <a:gd name="T102" fmla="*/ 2062 w 2256"/>
                <a:gd name="T103" fmla="*/ 73 h 847"/>
                <a:gd name="T104" fmla="*/ 2086 w 2256"/>
                <a:gd name="T105" fmla="*/ 7 h 847"/>
                <a:gd name="T106" fmla="*/ 2050 w 2256"/>
                <a:gd name="T107" fmla="*/ 19 h 847"/>
                <a:gd name="T108" fmla="*/ 4 w 2256"/>
                <a:gd name="T109" fmla="*/ 4 h 847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256" h="847">
                  <a:moveTo>
                    <a:pt x="0" y="330"/>
                  </a:moveTo>
                  <a:cubicBezTo>
                    <a:pt x="62" y="359"/>
                    <a:pt x="12" y="335"/>
                    <a:pt x="72" y="368"/>
                  </a:cubicBezTo>
                  <a:cubicBezTo>
                    <a:pt x="84" y="373"/>
                    <a:pt x="97" y="379"/>
                    <a:pt x="106" y="382"/>
                  </a:cubicBezTo>
                  <a:cubicBezTo>
                    <a:pt x="116" y="383"/>
                    <a:pt x="124" y="377"/>
                    <a:pt x="131" y="377"/>
                  </a:cubicBezTo>
                  <a:cubicBezTo>
                    <a:pt x="138" y="377"/>
                    <a:pt x="142" y="377"/>
                    <a:pt x="151" y="379"/>
                  </a:cubicBezTo>
                  <a:cubicBezTo>
                    <a:pt x="160" y="381"/>
                    <a:pt x="175" y="384"/>
                    <a:pt x="184" y="391"/>
                  </a:cubicBezTo>
                  <a:cubicBezTo>
                    <a:pt x="188" y="397"/>
                    <a:pt x="198" y="418"/>
                    <a:pt x="203" y="423"/>
                  </a:cubicBezTo>
                  <a:cubicBezTo>
                    <a:pt x="214" y="432"/>
                    <a:pt x="222" y="453"/>
                    <a:pt x="222" y="453"/>
                  </a:cubicBezTo>
                  <a:cubicBezTo>
                    <a:pt x="228" y="462"/>
                    <a:pt x="239" y="463"/>
                    <a:pt x="251" y="470"/>
                  </a:cubicBezTo>
                  <a:cubicBezTo>
                    <a:pt x="263" y="477"/>
                    <a:pt x="278" y="486"/>
                    <a:pt x="292" y="493"/>
                  </a:cubicBezTo>
                  <a:cubicBezTo>
                    <a:pt x="305" y="500"/>
                    <a:pt x="320" y="506"/>
                    <a:pt x="334" y="511"/>
                  </a:cubicBezTo>
                  <a:cubicBezTo>
                    <a:pt x="346" y="515"/>
                    <a:pt x="359" y="516"/>
                    <a:pt x="370" y="523"/>
                  </a:cubicBezTo>
                  <a:cubicBezTo>
                    <a:pt x="383" y="528"/>
                    <a:pt x="397" y="530"/>
                    <a:pt x="412" y="535"/>
                  </a:cubicBezTo>
                  <a:cubicBezTo>
                    <a:pt x="427" y="540"/>
                    <a:pt x="447" y="547"/>
                    <a:pt x="460" y="553"/>
                  </a:cubicBezTo>
                  <a:cubicBezTo>
                    <a:pt x="473" y="557"/>
                    <a:pt x="448" y="560"/>
                    <a:pt x="487" y="571"/>
                  </a:cubicBezTo>
                  <a:cubicBezTo>
                    <a:pt x="511" y="577"/>
                    <a:pt x="577" y="586"/>
                    <a:pt x="606" y="591"/>
                  </a:cubicBezTo>
                  <a:cubicBezTo>
                    <a:pt x="635" y="596"/>
                    <a:pt x="647" y="597"/>
                    <a:pt x="661" y="604"/>
                  </a:cubicBezTo>
                  <a:cubicBezTo>
                    <a:pt x="675" y="611"/>
                    <a:pt x="683" y="626"/>
                    <a:pt x="689" y="635"/>
                  </a:cubicBezTo>
                  <a:cubicBezTo>
                    <a:pt x="696" y="643"/>
                    <a:pt x="693" y="655"/>
                    <a:pt x="698" y="659"/>
                  </a:cubicBezTo>
                  <a:cubicBezTo>
                    <a:pt x="703" y="663"/>
                    <a:pt x="710" y="657"/>
                    <a:pt x="718" y="661"/>
                  </a:cubicBezTo>
                  <a:cubicBezTo>
                    <a:pt x="726" y="665"/>
                    <a:pt x="736" y="672"/>
                    <a:pt x="744" y="683"/>
                  </a:cubicBezTo>
                  <a:cubicBezTo>
                    <a:pt x="750" y="688"/>
                    <a:pt x="761" y="714"/>
                    <a:pt x="764" y="726"/>
                  </a:cubicBezTo>
                  <a:cubicBezTo>
                    <a:pt x="767" y="738"/>
                    <a:pt x="760" y="742"/>
                    <a:pt x="762" y="753"/>
                  </a:cubicBezTo>
                  <a:cubicBezTo>
                    <a:pt x="766" y="764"/>
                    <a:pt x="767" y="781"/>
                    <a:pt x="774" y="789"/>
                  </a:cubicBezTo>
                  <a:cubicBezTo>
                    <a:pt x="781" y="797"/>
                    <a:pt x="795" y="798"/>
                    <a:pt x="802" y="802"/>
                  </a:cubicBezTo>
                  <a:cubicBezTo>
                    <a:pt x="809" y="806"/>
                    <a:pt x="811" y="812"/>
                    <a:pt x="816" y="815"/>
                  </a:cubicBezTo>
                  <a:cubicBezTo>
                    <a:pt x="821" y="818"/>
                    <a:pt x="828" y="820"/>
                    <a:pt x="835" y="823"/>
                  </a:cubicBezTo>
                  <a:cubicBezTo>
                    <a:pt x="842" y="828"/>
                    <a:pt x="849" y="831"/>
                    <a:pt x="856" y="835"/>
                  </a:cubicBezTo>
                  <a:cubicBezTo>
                    <a:pt x="862" y="838"/>
                    <a:pt x="868" y="845"/>
                    <a:pt x="874" y="847"/>
                  </a:cubicBezTo>
                  <a:cubicBezTo>
                    <a:pt x="877" y="846"/>
                    <a:pt x="874" y="837"/>
                    <a:pt x="875" y="828"/>
                  </a:cubicBezTo>
                  <a:cubicBezTo>
                    <a:pt x="883" y="826"/>
                    <a:pt x="874" y="799"/>
                    <a:pt x="879" y="795"/>
                  </a:cubicBezTo>
                  <a:cubicBezTo>
                    <a:pt x="882" y="788"/>
                    <a:pt x="889" y="782"/>
                    <a:pt x="896" y="783"/>
                  </a:cubicBezTo>
                  <a:cubicBezTo>
                    <a:pt x="903" y="784"/>
                    <a:pt x="915" y="793"/>
                    <a:pt x="923" y="798"/>
                  </a:cubicBezTo>
                  <a:cubicBezTo>
                    <a:pt x="931" y="803"/>
                    <a:pt x="938" y="807"/>
                    <a:pt x="946" y="811"/>
                  </a:cubicBezTo>
                  <a:cubicBezTo>
                    <a:pt x="954" y="814"/>
                    <a:pt x="964" y="821"/>
                    <a:pt x="972" y="822"/>
                  </a:cubicBezTo>
                  <a:cubicBezTo>
                    <a:pt x="980" y="823"/>
                    <a:pt x="984" y="825"/>
                    <a:pt x="992" y="819"/>
                  </a:cubicBezTo>
                  <a:cubicBezTo>
                    <a:pt x="1000" y="813"/>
                    <a:pt x="1009" y="797"/>
                    <a:pt x="1019" y="788"/>
                  </a:cubicBezTo>
                  <a:cubicBezTo>
                    <a:pt x="1029" y="779"/>
                    <a:pt x="1039" y="777"/>
                    <a:pt x="1050" y="765"/>
                  </a:cubicBezTo>
                  <a:cubicBezTo>
                    <a:pt x="1078" y="746"/>
                    <a:pt x="1082" y="749"/>
                    <a:pt x="1086" y="716"/>
                  </a:cubicBezTo>
                  <a:cubicBezTo>
                    <a:pt x="1097" y="704"/>
                    <a:pt x="1095" y="683"/>
                    <a:pt x="1103" y="674"/>
                  </a:cubicBezTo>
                  <a:cubicBezTo>
                    <a:pt x="1107" y="662"/>
                    <a:pt x="1112" y="653"/>
                    <a:pt x="1112" y="641"/>
                  </a:cubicBezTo>
                  <a:cubicBezTo>
                    <a:pt x="1112" y="629"/>
                    <a:pt x="1104" y="614"/>
                    <a:pt x="1104" y="603"/>
                  </a:cubicBezTo>
                  <a:cubicBezTo>
                    <a:pt x="1104" y="592"/>
                    <a:pt x="1104" y="580"/>
                    <a:pt x="1109" y="572"/>
                  </a:cubicBezTo>
                  <a:cubicBezTo>
                    <a:pt x="1113" y="561"/>
                    <a:pt x="1125" y="557"/>
                    <a:pt x="1136" y="552"/>
                  </a:cubicBezTo>
                  <a:cubicBezTo>
                    <a:pt x="1145" y="547"/>
                    <a:pt x="1140" y="524"/>
                    <a:pt x="1143" y="515"/>
                  </a:cubicBezTo>
                  <a:cubicBezTo>
                    <a:pt x="1151" y="508"/>
                    <a:pt x="1158" y="507"/>
                    <a:pt x="1166" y="506"/>
                  </a:cubicBezTo>
                  <a:cubicBezTo>
                    <a:pt x="1166" y="495"/>
                    <a:pt x="1147" y="468"/>
                    <a:pt x="1145" y="450"/>
                  </a:cubicBezTo>
                  <a:cubicBezTo>
                    <a:pt x="1143" y="432"/>
                    <a:pt x="1144" y="405"/>
                    <a:pt x="1151" y="396"/>
                  </a:cubicBezTo>
                  <a:cubicBezTo>
                    <a:pt x="1158" y="387"/>
                    <a:pt x="1174" y="394"/>
                    <a:pt x="1185" y="393"/>
                  </a:cubicBezTo>
                  <a:cubicBezTo>
                    <a:pt x="1187" y="387"/>
                    <a:pt x="1209" y="389"/>
                    <a:pt x="1215" y="387"/>
                  </a:cubicBezTo>
                  <a:cubicBezTo>
                    <a:pt x="1235" y="389"/>
                    <a:pt x="1246" y="390"/>
                    <a:pt x="1264" y="400"/>
                  </a:cubicBezTo>
                  <a:cubicBezTo>
                    <a:pt x="1278" y="404"/>
                    <a:pt x="1275" y="406"/>
                    <a:pt x="1283" y="413"/>
                  </a:cubicBezTo>
                  <a:cubicBezTo>
                    <a:pt x="1289" y="421"/>
                    <a:pt x="1292" y="441"/>
                    <a:pt x="1298" y="447"/>
                  </a:cubicBezTo>
                  <a:cubicBezTo>
                    <a:pt x="1304" y="453"/>
                    <a:pt x="1314" y="450"/>
                    <a:pt x="1320" y="452"/>
                  </a:cubicBezTo>
                  <a:cubicBezTo>
                    <a:pt x="1325" y="456"/>
                    <a:pt x="1332" y="455"/>
                    <a:pt x="1335" y="462"/>
                  </a:cubicBezTo>
                  <a:cubicBezTo>
                    <a:pt x="1338" y="469"/>
                    <a:pt x="1339" y="485"/>
                    <a:pt x="1340" y="495"/>
                  </a:cubicBezTo>
                  <a:cubicBezTo>
                    <a:pt x="1341" y="505"/>
                    <a:pt x="1341" y="516"/>
                    <a:pt x="1343" y="521"/>
                  </a:cubicBezTo>
                  <a:cubicBezTo>
                    <a:pt x="1345" y="526"/>
                    <a:pt x="1347" y="519"/>
                    <a:pt x="1350" y="525"/>
                  </a:cubicBezTo>
                  <a:cubicBezTo>
                    <a:pt x="1352" y="536"/>
                    <a:pt x="1354" y="551"/>
                    <a:pt x="1359" y="558"/>
                  </a:cubicBezTo>
                  <a:cubicBezTo>
                    <a:pt x="1361" y="565"/>
                    <a:pt x="1360" y="565"/>
                    <a:pt x="1361" y="569"/>
                  </a:cubicBezTo>
                  <a:cubicBezTo>
                    <a:pt x="1362" y="573"/>
                    <a:pt x="1359" y="576"/>
                    <a:pt x="1365" y="582"/>
                  </a:cubicBezTo>
                  <a:cubicBezTo>
                    <a:pt x="1368" y="586"/>
                    <a:pt x="1389" y="600"/>
                    <a:pt x="1399" y="604"/>
                  </a:cubicBezTo>
                  <a:cubicBezTo>
                    <a:pt x="1409" y="608"/>
                    <a:pt x="1419" y="603"/>
                    <a:pt x="1423" y="607"/>
                  </a:cubicBezTo>
                  <a:cubicBezTo>
                    <a:pt x="1427" y="611"/>
                    <a:pt x="1421" y="622"/>
                    <a:pt x="1425" y="629"/>
                  </a:cubicBezTo>
                  <a:cubicBezTo>
                    <a:pt x="1430" y="633"/>
                    <a:pt x="1439" y="645"/>
                    <a:pt x="1445" y="648"/>
                  </a:cubicBezTo>
                  <a:cubicBezTo>
                    <a:pt x="1451" y="651"/>
                    <a:pt x="1452" y="659"/>
                    <a:pt x="1460" y="659"/>
                  </a:cubicBezTo>
                  <a:cubicBezTo>
                    <a:pt x="1468" y="659"/>
                    <a:pt x="1486" y="648"/>
                    <a:pt x="1494" y="647"/>
                  </a:cubicBezTo>
                  <a:cubicBezTo>
                    <a:pt x="1502" y="646"/>
                    <a:pt x="1504" y="656"/>
                    <a:pt x="1510" y="655"/>
                  </a:cubicBezTo>
                  <a:cubicBezTo>
                    <a:pt x="1522" y="659"/>
                    <a:pt x="1528" y="643"/>
                    <a:pt x="1528" y="643"/>
                  </a:cubicBezTo>
                  <a:cubicBezTo>
                    <a:pt x="1534" y="645"/>
                    <a:pt x="1546" y="677"/>
                    <a:pt x="1554" y="687"/>
                  </a:cubicBezTo>
                  <a:cubicBezTo>
                    <a:pt x="1562" y="697"/>
                    <a:pt x="1573" y="701"/>
                    <a:pt x="1579" y="703"/>
                  </a:cubicBezTo>
                  <a:cubicBezTo>
                    <a:pt x="1585" y="705"/>
                    <a:pt x="1592" y="695"/>
                    <a:pt x="1593" y="702"/>
                  </a:cubicBezTo>
                  <a:cubicBezTo>
                    <a:pt x="1594" y="709"/>
                    <a:pt x="1582" y="742"/>
                    <a:pt x="1587" y="747"/>
                  </a:cubicBezTo>
                  <a:cubicBezTo>
                    <a:pt x="1589" y="754"/>
                    <a:pt x="1612" y="741"/>
                    <a:pt x="1623" y="735"/>
                  </a:cubicBezTo>
                  <a:cubicBezTo>
                    <a:pt x="1634" y="729"/>
                    <a:pt x="1639" y="711"/>
                    <a:pt x="1654" y="709"/>
                  </a:cubicBezTo>
                  <a:cubicBezTo>
                    <a:pt x="1669" y="707"/>
                    <a:pt x="1701" y="721"/>
                    <a:pt x="1713" y="720"/>
                  </a:cubicBezTo>
                  <a:cubicBezTo>
                    <a:pt x="1725" y="719"/>
                    <a:pt x="1718" y="722"/>
                    <a:pt x="1728" y="705"/>
                  </a:cubicBezTo>
                  <a:cubicBezTo>
                    <a:pt x="1736" y="680"/>
                    <a:pt x="1743" y="625"/>
                    <a:pt x="1771" y="616"/>
                  </a:cubicBezTo>
                  <a:cubicBezTo>
                    <a:pt x="1783" y="612"/>
                    <a:pt x="1804" y="588"/>
                    <a:pt x="1816" y="586"/>
                  </a:cubicBezTo>
                  <a:cubicBezTo>
                    <a:pt x="1828" y="568"/>
                    <a:pt x="1861" y="573"/>
                    <a:pt x="1840" y="547"/>
                  </a:cubicBezTo>
                  <a:cubicBezTo>
                    <a:pt x="1835" y="541"/>
                    <a:pt x="1827" y="507"/>
                    <a:pt x="1819" y="505"/>
                  </a:cubicBezTo>
                  <a:cubicBezTo>
                    <a:pt x="1797" y="499"/>
                    <a:pt x="1806" y="512"/>
                    <a:pt x="1786" y="499"/>
                  </a:cubicBezTo>
                  <a:cubicBezTo>
                    <a:pt x="1779" y="488"/>
                    <a:pt x="1769" y="498"/>
                    <a:pt x="1762" y="487"/>
                  </a:cubicBezTo>
                  <a:cubicBezTo>
                    <a:pt x="1756" y="484"/>
                    <a:pt x="1756" y="488"/>
                    <a:pt x="1750" y="484"/>
                  </a:cubicBezTo>
                  <a:cubicBezTo>
                    <a:pt x="1744" y="480"/>
                    <a:pt x="1732" y="472"/>
                    <a:pt x="1726" y="463"/>
                  </a:cubicBezTo>
                  <a:cubicBezTo>
                    <a:pt x="1720" y="454"/>
                    <a:pt x="1717" y="436"/>
                    <a:pt x="1714" y="427"/>
                  </a:cubicBezTo>
                  <a:cubicBezTo>
                    <a:pt x="1712" y="421"/>
                    <a:pt x="1705" y="415"/>
                    <a:pt x="1708" y="409"/>
                  </a:cubicBezTo>
                  <a:cubicBezTo>
                    <a:pt x="1711" y="403"/>
                    <a:pt x="1705" y="383"/>
                    <a:pt x="1711" y="382"/>
                  </a:cubicBezTo>
                  <a:cubicBezTo>
                    <a:pt x="1722" y="379"/>
                    <a:pt x="1757" y="387"/>
                    <a:pt x="1774" y="388"/>
                  </a:cubicBezTo>
                  <a:cubicBezTo>
                    <a:pt x="1787" y="388"/>
                    <a:pt x="1785" y="385"/>
                    <a:pt x="1792" y="385"/>
                  </a:cubicBezTo>
                  <a:cubicBezTo>
                    <a:pt x="1799" y="385"/>
                    <a:pt x="1803" y="387"/>
                    <a:pt x="1816" y="391"/>
                  </a:cubicBezTo>
                  <a:cubicBezTo>
                    <a:pt x="1829" y="390"/>
                    <a:pt x="1857" y="403"/>
                    <a:pt x="1872" y="408"/>
                  </a:cubicBezTo>
                  <a:cubicBezTo>
                    <a:pt x="1887" y="413"/>
                    <a:pt x="1893" y="423"/>
                    <a:pt x="1906" y="424"/>
                  </a:cubicBezTo>
                  <a:cubicBezTo>
                    <a:pt x="1919" y="425"/>
                    <a:pt x="1942" y="424"/>
                    <a:pt x="1948" y="412"/>
                  </a:cubicBezTo>
                  <a:cubicBezTo>
                    <a:pt x="1954" y="400"/>
                    <a:pt x="1950" y="369"/>
                    <a:pt x="1939" y="352"/>
                  </a:cubicBezTo>
                  <a:cubicBezTo>
                    <a:pt x="1912" y="325"/>
                    <a:pt x="1856" y="332"/>
                    <a:pt x="1879" y="310"/>
                  </a:cubicBezTo>
                  <a:cubicBezTo>
                    <a:pt x="1872" y="301"/>
                    <a:pt x="1867" y="314"/>
                    <a:pt x="1891" y="289"/>
                  </a:cubicBezTo>
                  <a:cubicBezTo>
                    <a:pt x="1900" y="281"/>
                    <a:pt x="1921" y="273"/>
                    <a:pt x="1933" y="262"/>
                  </a:cubicBezTo>
                  <a:cubicBezTo>
                    <a:pt x="1945" y="251"/>
                    <a:pt x="1960" y="235"/>
                    <a:pt x="1966" y="223"/>
                  </a:cubicBezTo>
                  <a:cubicBezTo>
                    <a:pt x="1972" y="211"/>
                    <a:pt x="1963" y="202"/>
                    <a:pt x="1969" y="190"/>
                  </a:cubicBezTo>
                  <a:cubicBezTo>
                    <a:pt x="1975" y="178"/>
                    <a:pt x="1996" y="154"/>
                    <a:pt x="2005" y="148"/>
                  </a:cubicBezTo>
                  <a:cubicBezTo>
                    <a:pt x="2015" y="139"/>
                    <a:pt x="2017" y="156"/>
                    <a:pt x="2026" y="151"/>
                  </a:cubicBezTo>
                  <a:cubicBezTo>
                    <a:pt x="2035" y="146"/>
                    <a:pt x="2056" y="128"/>
                    <a:pt x="2062" y="115"/>
                  </a:cubicBezTo>
                  <a:cubicBezTo>
                    <a:pt x="2068" y="102"/>
                    <a:pt x="2059" y="85"/>
                    <a:pt x="2062" y="73"/>
                  </a:cubicBezTo>
                  <a:cubicBezTo>
                    <a:pt x="2064" y="61"/>
                    <a:pt x="2080" y="43"/>
                    <a:pt x="2080" y="43"/>
                  </a:cubicBezTo>
                  <a:cubicBezTo>
                    <a:pt x="2082" y="31"/>
                    <a:pt x="2090" y="19"/>
                    <a:pt x="2086" y="7"/>
                  </a:cubicBezTo>
                  <a:cubicBezTo>
                    <a:pt x="2084" y="0"/>
                    <a:pt x="2081" y="23"/>
                    <a:pt x="2074" y="25"/>
                  </a:cubicBezTo>
                  <a:cubicBezTo>
                    <a:pt x="2066" y="28"/>
                    <a:pt x="2058" y="20"/>
                    <a:pt x="2050" y="19"/>
                  </a:cubicBezTo>
                  <a:cubicBezTo>
                    <a:pt x="1986" y="11"/>
                    <a:pt x="2256" y="3"/>
                    <a:pt x="1918" y="1"/>
                  </a:cubicBezTo>
                  <a:lnTo>
                    <a:pt x="4" y="4"/>
                  </a:lnTo>
                  <a:lnTo>
                    <a:pt x="0" y="330"/>
                  </a:ln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12" name="Text Box 36">
              <a:extLst>
                <a:ext uri="{FF2B5EF4-FFF2-40B4-BE49-F238E27FC236}">
                  <a16:creationId xmlns:a16="http://schemas.microsoft.com/office/drawing/2014/main" id="{B10A73BB-A3C5-4D2D-BBA1-A4FE96D02F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46" y="122"/>
              <a:ext cx="740" cy="2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zh-CN" altLang="en-US" sz="2400" b="1" i="1">
                  <a:solidFill>
                    <a:schemeClr val="bg2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</a:rPr>
                <a:t>青     海</a:t>
              </a:r>
              <a:endParaRPr lang="zh-CN" altLang="en-US" sz="2400">
                <a:solidFill>
                  <a:schemeClr val="bg2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46094" name="Group 37">
            <a:extLst>
              <a:ext uri="{FF2B5EF4-FFF2-40B4-BE49-F238E27FC236}">
                <a16:creationId xmlns:a16="http://schemas.microsoft.com/office/drawing/2014/main" id="{83407AAC-204A-4936-8A59-D34CE101B5C2}"/>
              </a:ext>
            </a:extLst>
          </p:cNvPr>
          <p:cNvGrpSpPr>
            <a:grpSpLocks/>
          </p:cNvGrpSpPr>
          <p:nvPr/>
        </p:nvGrpSpPr>
        <p:grpSpPr bwMode="auto">
          <a:xfrm>
            <a:off x="395288" y="1773238"/>
            <a:ext cx="7869237" cy="3475037"/>
            <a:chOff x="0" y="0"/>
            <a:chExt cx="4957" cy="2189"/>
          </a:xfrm>
        </p:grpSpPr>
        <p:sp>
          <p:nvSpPr>
            <p:cNvPr id="46104" name="未知">
              <a:extLst>
                <a:ext uri="{FF2B5EF4-FFF2-40B4-BE49-F238E27FC236}">
                  <a16:creationId xmlns:a16="http://schemas.microsoft.com/office/drawing/2014/main" id="{57D68046-0DEE-4DA7-9F36-7B6367AC2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957" cy="1930"/>
            </a:xfrm>
            <a:custGeom>
              <a:avLst/>
              <a:gdLst>
                <a:gd name="T0" fmla="*/ 40 w 4957"/>
                <a:gd name="T1" fmla="*/ 88 h 1930"/>
                <a:gd name="T2" fmla="*/ 126 w 4957"/>
                <a:gd name="T3" fmla="*/ 29 h 1930"/>
                <a:gd name="T4" fmla="*/ 138 w 4957"/>
                <a:gd name="T5" fmla="*/ 32 h 1930"/>
                <a:gd name="T6" fmla="*/ 282 w 4957"/>
                <a:gd name="T7" fmla="*/ 89 h 1930"/>
                <a:gd name="T8" fmla="*/ 423 w 4957"/>
                <a:gd name="T9" fmla="*/ 101 h 1930"/>
                <a:gd name="T10" fmla="*/ 680 w 4957"/>
                <a:gd name="T11" fmla="*/ 56 h 1930"/>
                <a:gd name="T12" fmla="*/ 843 w 4957"/>
                <a:gd name="T13" fmla="*/ 227 h 1930"/>
                <a:gd name="T14" fmla="*/ 1092 w 4957"/>
                <a:gd name="T15" fmla="*/ 557 h 1930"/>
                <a:gd name="T16" fmla="*/ 1176 w 4957"/>
                <a:gd name="T17" fmla="*/ 788 h 1930"/>
                <a:gd name="T18" fmla="*/ 1224 w 4957"/>
                <a:gd name="T19" fmla="*/ 1004 h 1930"/>
                <a:gd name="T20" fmla="*/ 1221 w 4957"/>
                <a:gd name="T21" fmla="*/ 1196 h 1930"/>
                <a:gd name="T22" fmla="*/ 1230 w 4957"/>
                <a:gd name="T23" fmla="*/ 1478 h 1930"/>
                <a:gd name="T24" fmla="*/ 1323 w 4957"/>
                <a:gd name="T25" fmla="*/ 1694 h 1930"/>
                <a:gd name="T26" fmla="*/ 1404 w 4957"/>
                <a:gd name="T27" fmla="*/ 1613 h 1930"/>
                <a:gd name="T28" fmla="*/ 1383 w 4957"/>
                <a:gd name="T29" fmla="*/ 1766 h 1930"/>
                <a:gd name="T30" fmla="*/ 1455 w 4957"/>
                <a:gd name="T31" fmla="*/ 1853 h 1930"/>
                <a:gd name="T32" fmla="*/ 1614 w 4957"/>
                <a:gd name="T33" fmla="*/ 1820 h 1930"/>
                <a:gd name="T34" fmla="*/ 1641 w 4957"/>
                <a:gd name="T35" fmla="*/ 1925 h 1930"/>
                <a:gd name="T36" fmla="*/ 1809 w 4957"/>
                <a:gd name="T37" fmla="*/ 1901 h 1930"/>
                <a:gd name="T38" fmla="*/ 1845 w 4957"/>
                <a:gd name="T39" fmla="*/ 1781 h 1930"/>
                <a:gd name="T40" fmla="*/ 1899 w 4957"/>
                <a:gd name="T41" fmla="*/ 1637 h 1930"/>
                <a:gd name="T42" fmla="*/ 2040 w 4957"/>
                <a:gd name="T43" fmla="*/ 1430 h 1930"/>
                <a:gd name="T44" fmla="*/ 2352 w 4957"/>
                <a:gd name="T45" fmla="*/ 1376 h 1930"/>
                <a:gd name="T46" fmla="*/ 2529 w 4957"/>
                <a:gd name="T47" fmla="*/ 1244 h 1930"/>
                <a:gd name="T48" fmla="*/ 2634 w 4957"/>
                <a:gd name="T49" fmla="*/ 1226 h 1930"/>
                <a:gd name="T50" fmla="*/ 2763 w 4957"/>
                <a:gd name="T51" fmla="*/ 1115 h 1930"/>
                <a:gd name="T52" fmla="*/ 2919 w 4957"/>
                <a:gd name="T53" fmla="*/ 986 h 1930"/>
                <a:gd name="T54" fmla="*/ 3195 w 4957"/>
                <a:gd name="T55" fmla="*/ 989 h 1930"/>
                <a:gd name="T56" fmla="*/ 3327 w 4957"/>
                <a:gd name="T57" fmla="*/ 1106 h 1930"/>
                <a:gd name="T58" fmla="*/ 3435 w 4957"/>
                <a:gd name="T59" fmla="*/ 1109 h 1930"/>
                <a:gd name="T60" fmla="*/ 3507 w 4957"/>
                <a:gd name="T61" fmla="*/ 1238 h 1930"/>
                <a:gd name="T62" fmla="*/ 3645 w 4957"/>
                <a:gd name="T63" fmla="*/ 1259 h 1930"/>
                <a:gd name="T64" fmla="*/ 3717 w 4957"/>
                <a:gd name="T65" fmla="*/ 1202 h 1930"/>
                <a:gd name="T66" fmla="*/ 3825 w 4957"/>
                <a:gd name="T67" fmla="*/ 1034 h 1930"/>
                <a:gd name="T68" fmla="*/ 3954 w 4957"/>
                <a:gd name="T69" fmla="*/ 1094 h 1930"/>
                <a:gd name="T70" fmla="*/ 4119 w 4957"/>
                <a:gd name="T71" fmla="*/ 1178 h 1930"/>
                <a:gd name="T72" fmla="*/ 4266 w 4957"/>
                <a:gd name="T73" fmla="*/ 1064 h 1930"/>
                <a:gd name="T74" fmla="*/ 4362 w 4957"/>
                <a:gd name="T75" fmla="*/ 938 h 1930"/>
                <a:gd name="T76" fmla="*/ 4488 w 4957"/>
                <a:gd name="T77" fmla="*/ 776 h 1930"/>
                <a:gd name="T78" fmla="*/ 4671 w 4957"/>
                <a:gd name="T79" fmla="*/ 638 h 1930"/>
                <a:gd name="T80" fmla="*/ 4761 w 4957"/>
                <a:gd name="T81" fmla="*/ 689 h 1930"/>
                <a:gd name="T82" fmla="*/ 4957 w 4957"/>
                <a:gd name="T83" fmla="*/ 733 h 1930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4957" h="1930">
                  <a:moveTo>
                    <a:pt x="0" y="168"/>
                  </a:moveTo>
                  <a:cubicBezTo>
                    <a:pt x="18" y="141"/>
                    <a:pt x="22" y="115"/>
                    <a:pt x="40" y="88"/>
                  </a:cubicBezTo>
                  <a:cubicBezTo>
                    <a:pt x="43" y="51"/>
                    <a:pt x="62" y="44"/>
                    <a:pt x="72" y="8"/>
                  </a:cubicBezTo>
                  <a:cubicBezTo>
                    <a:pt x="74" y="0"/>
                    <a:pt x="118" y="26"/>
                    <a:pt x="126" y="29"/>
                  </a:cubicBezTo>
                  <a:cubicBezTo>
                    <a:pt x="135" y="33"/>
                    <a:pt x="103" y="20"/>
                    <a:pt x="111" y="26"/>
                  </a:cubicBezTo>
                  <a:cubicBezTo>
                    <a:pt x="118" y="31"/>
                    <a:pt x="131" y="28"/>
                    <a:pt x="138" y="32"/>
                  </a:cubicBezTo>
                  <a:cubicBezTo>
                    <a:pt x="155" y="41"/>
                    <a:pt x="143" y="23"/>
                    <a:pt x="160" y="32"/>
                  </a:cubicBezTo>
                  <a:cubicBezTo>
                    <a:pt x="212" y="58"/>
                    <a:pt x="243" y="62"/>
                    <a:pt x="282" y="89"/>
                  </a:cubicBezTo>
                  <a:cubicBezTo>
                    <a:pt x="315" y="100"/>
                    <a:pt x="315" y="81"/>
                    <a:pt x="360" y="74"/>
                  </a:cubicBezTo>
                  <a:cubicBezTo>
                    <a:pt x="383" y="76"/>
                    <a:pt x="391" y="105"/>
                    <a:pt x="423" y="101"/>
                  </a:cubicBezTo>
                  <a:cubicBezTo>
                    <a:pt x="455" y="97"/>
                    <a:pt x="509" y="55"/>
                    <a:pt x="552" y="48"/>
                  </a:cubicBezTo>
                  <a:cubicBezTo>
                    <a:pt x="595" y="51"/>
                    <a:pt x="638" y="49"/>
                    <a:pt x="680" y="56"/>
                  </a:cubicBezTo>
                  <a:cubicBezTo>
                    <a:pt x="716" y="62"/>
                    <a:pt x="715" y="133"/>
                    <a:pt x="747" y="149"/>
                  </a:cubicBezTo>
                  <a:cubicBezTo>
                    <a:pt x="767" y="159"/>
                    <a:pt x="822" y="222"/>
                    <a:pt x="843" y="227"/>
                  </a:cubicBezTo>
                  <a:cubicBezTo>
                    <a:pt x="900" y="313"/>
                    <a:pt x="953" y="311"/>
                    <a:pt x="992" y="408"/>
                  </a:cubicBezTo>
                  <a:cubicBezTo>
                    <a:pt x="1016" y="467"/>
                    <a:pt x="1044" y="500"/>
                    <a:pt x="1092" y="557"/>
                  </a:cubicBezTo>
                  <a:cubicBezTo>
                    <a:pt x="1113" y="596"/>
                    <a:pt x="1136" y="593"/>
                    <a:pt x="1149" y="632"/>
                  </a:cubicBezTo>
                  <a:cubicBezTo>
                    <a:pt x="1163" y="670"/>
                    <a:pt x="1171" y="748"/>
                    <a:pt x="1176" y="788"/>
                  </a:cubicBezTo>
                  <a:cubicBezTo>
                    <a:pt x="1184" y="827"/>
                    <a:pt x="1179" y="776"/>
                    <a:pt x="1182" y="875"/>
                  </a:cubicBezTo>
                  <a:cubicBezTo>
                    <a:pt x="1190" y="911"/>
                    <a:pt x="1213" y="968"/>
                    <a:pt x="1224" y="1004"/>
                  </a:cubicBezTo>
                  <a:cubicBezTo>
                    <a:pt x="1235" y="1040"/>
                    <a:pt x="1248" y="1059"/>
                    <a:pt x="1248" y="1091"/>
                  </a:cubicBezTo>
                  <a:cubicBezTo>
                    <a:pt x="1248" y="1123"/>
                    <a:pt x="1227" y="1147"/>
                    <a:pt x="1221" y="1196"/>
                  </a:cubicBezTo>
                  <a:cubicBezTo>
                    <a:pt x="1215" y="1245"/>
                    <a:pt x="1210" y="1338"/>
                    <a:pt x="1212" y="1385"/>
                  </a:cubicBezTo>
                  <a:cubicBezTo>
                    <a:pt x="1213" y="1408"/>
                    <a:pt x="1219" y="1458"/>
                    <a:pt x="1230" y="1478"/>
                  </a:cubicBezTo>
                  <a:cubicBezTo>
                    <a:pt x="1240" y="1511"/>
                    <a:pt x="1239" y="1579"/>
                    <a:pt x="1257" y="1610"/>
                  </a:cubicBezTo>
                  <a:cubicBezTo>
                    <a:pt x="1273" y="1646"/>
                    <a:pt x="1305" y="1698"/>
                    <a:pt x="1323" y="1694"/>
                  </a:cubicBezTo>
                  <a:cubicBezTo>
                    <a:pt x="1346" y="1664"/>
                    <a:pt x="1334" y="1604"/>
                    <a:pt x="1365" y="1583"/>
                  </a:cubicBezTo>
                  <a:cubicBezTo>
                    <a:pt x="1374" y="1572"/>
                    <a:pt x="1398" y="1577"/>
                    <a:pt x="1404" y="1613"/>
                  </a:cubicBezTo>
                  <a:cubicBezTo>
                    <a:pt x="1410" y="1633"/>
                    <a:pt x="1401" y="1678"/>
                    <a:pt x="1398" y="1703"/>
                  </a:cubicBezTo>
                  <a:cubicBezTo>
                    <a:pt x="1395" y="1728"/>
                    <a:pt x="1380" y="1742"/>
                    <a:pt x="1383" y="1766"/>
                  </a:cubicBezTo>
                  <a:cubicBezTo>
                    <a:pt x="1386" y="1790"/>
                    <a:pt x="1401" y="1833"/>
                    <a:pt x="1413" y="1847"/>
                  </a:cubicBezTo>
                  <a:cubicBezTo>
                    <a:pt x="1425" y="1867"/>
                    <a:pt x="1403" y="1852"/>
                    <a:pt x="1455" y="1853"/>
                  </a:cubicBezTo>
                  <a:cubicBezTo>
                    <a:pt x="1479" y="1850"/>
                    <a:pt x="1534" y="1834"/>
                    <a:pt x="1560" y="1829"/>
                  </a:cubicBezTo>
                  <a:cubicBezTo>
                    <a:pt x="1586" y="1824"/>
                    <a:pt x="1598" y="1815"/>
                    <a:pt x="1614" y="1820"/>
                  </a:cubicBezTo>
                  <a:cubicBezTo>
                    <a:pt x="1630" y="1825"/>
                    <a:pt x="1652" y="1845"/>
                    <a:pt x="1656" y="1862"/>
                  </a:cubicBezTo>
                  <a:cubicBezTo>
                    <a:pt x="1660" y="1879"/>
                    <a:pt x="1629" y="1921"/>
                    <a:pt x="1641" y="1925"/>
                  </a:cubicBezTo>
                  <a:cubicBezTo>
                    <a:pt x="1652" y="1930"/>
                    <a:pt x="1700" y="1893"/>
                    <a:pt x="1728" y="1889"/>
                  </a:cubicBezTo>
                  <a:cubicBezTo>
                    <a:pt x="1756" y="1885"/>
                    <a:pt x="1794" y="1904"/>
                    <a:pt x="1809" y="1901"/>
                  </a:cubicBezTo>
                  <a:cubicBezTo>
                    <a:pt x="1838" y="1891"/>
                    <a:pt x="1815" y="1891"/>
                    <a:pt x="1821" y="1871"/>
                  </a:cubicBezTo>
                  <a:cubicBezTo>
                    <a:pt x="1827" y="1851"/>
                    <a:pt x="1841" y="1806"/>
                    <a:pt x="1845" y="1781"/>
                  </a:cubicBezTo>
                  <a:cubicBezTo>
                    <a:pt x="1856" y="1757"/>
                    <a:pt x="1836" y="1745"/>
                    <a:pt x="1845" y="1721"/>
                  </a:cubicBezTo>
                  <a:cubicBezTo>
                    <a:pt x="1854" y="1697"/>
                    <a:pt x="1877" y="1670"/>
                    <a:pt x="1899" y="1637"/>
                  </a:cubicBezTo>
                  <a:cubicBezTo>
                    <a:pt x="1965" y="1588"/>
                    <a:pt x="1944" y="1600"/>
                    <a:pt x="1977" y="1523"/>
                  </a:cubicBezTo>
                  <a:cubicBezTo>
                    <a:pt x="2001" y="1490"/>
                    <a:pt x="2004" y="1462"/>
                    <a:pt x="2040" y="1430"/>
                  </a:cubicBezTo>
                  <a:cubicBezTo>
                    <a:pt x="2082" y="1410"/>
                    <a:pt x="2177" y="1412"/>
                    <a:pt x="2229" y="1403"/>
                  </a:cubicBezTo>
                  <a:cubicBezTo>
                    <a:pt x="2279" y="1391"/>
                    <a:pt x="2314" y="1390"/>
                    <a:pt x="2352" y="1376"/>
                  </a:cubicBezTo>
                  <a:cubicBezTo>
                    <a:pt x="2391" y="1359"/>
                    <a:pt x="2434" y="1323"/>
                    <a:pt x="2463" y="1301"/>
                  </a:cubicBezTo>
                  <a:cubicBezTo>
                    <a:pt x="2489" y="1294"/>
                    <a:pt x="2505" y="1256"/>
                    <a:pt x="2529" y="1244"/>
                  </a:cubicBezTo>
                  <a:cubicBezTo>
                    <a:pt x="2538" y="1240"/>
                    <a:pt x="2552" y="1233"/>
                    <a:pt x="2559" y="1226"/>
                  </a:cubicBezTo>
                  <a:cubicBezTo>
                    <a:pt x="2575" y="1210"/>
                    <a:pt x="2614" y="1233"/>
                    <a:pt x="2634" y="1226"/>
                  </a:cubicBezTo>
                  <a:cubicBezTo>
                    <a:pt x="2674" y="1231"/>
                    <a:pt x="2654" y="1184"/>
                    <a:pt x="2694" y="1190"/>
                  </a:cubicBezTo>
                  <a:cubicBezTo>
                    <a:pt x="2726" y="1195"/>
                    <a:pt x="2763" y="1115"/>
                    <a:pt x="2763" y="1115"/>
                  </a:cubicBezTo>
                  <a:cubicBezTo>
                    <a:pt x="2784" y="1090"/>
                    <a:pt x="2782" y="1050"/>
                    <a:pt x="2808" y="1028"/>
                  </a:cubicBezTo>
                  <a:cubicBezTo>
                    <a:pt x="2834" y="1006"/>
                    <a:pt x="2875" y="994"/>
                    <a:pt x="2919" y="986"/>
                  </a:cubicBezTo>
                  <a:cubicBezTo>
                    <a:pt x="2924" y="975"/>
                    <a:pt x="3060" y="983"/>
                    <a:pt x="3072" y="980"/>
                  </a:cubicBezTo>
                  <a:cubicBezTo>
                    <a:pt x="3096" y="975"/>
                    <a:pt x="3156" y="994"/>
                    <a:pt x="3195" y="989"/>
                  </a:cubicBezTo>
                  <a:cubicBezTo>
                    <a:pt x="3229" y="988"/>
                    <a:pt x="3246" y="996"/>
                    <a:pt x="3264" y="1016"/>
                  </a:cubicBezTo>
                  <a:cubicBezTo>
                    <a:pt x="3286" y="1036"/>
                    <a:pt x="3318" y="1076"/>
                    <a:pt x="3327" y="1106"/>
                  </a:cubicBezTo>
                  <a:cubicBezTo>
                    <a:pt x="3363" y="1103"/>
                    <a:pt x="3359" y="1114"/>
                    <a:pt x="3396" y="1100"/>
                  </a:cubicBezTo>
                  <a:cubicBezTo>
                    <a:pt x="3428" y="1116"/>
                    <a:pt x="3414" y="1088"/>
                    <a:pt x="3435" y="1109"/>
                  </a:cubicBezTo>
                  <a:cubicBezTo>
                    <a:pt x="3495" y="1133"/>
                    <a:pt x="3460" y="1107"/>
                    <a:pt x="3480" y="1130"/>
                  </a:cubicBezTo>
                  <a:cubicBezTo>
                    <a:pt x="3498" y="1150"/>
                    <a:pt x="3487" y="1220"/>
                    <a:pt x="3507" y="1238"/>
                  </a:cubicBezTo>
                  <a:cubicBezTo>
                    <a:pt x="3517" y="1247"/>
                    <a:pt x="3561" y="1247"/>
                    <a:pt x="3573" y="1253"/>
                  </a:cubicBezTo>
                  <a:cubicBezTo>
                    <a:pt x="3593" y="1262"/>
                    <a:pt x="3624" y="1256"/>
                    <a:pt x="3645" y="1259"/>
                  </a:cubicBezTo>
                  <a:cubicBezTo>
                    <a:pt x="3661" y="1264"/>
                    <a:pt x="3664" y="1230"/>
                    <a:pt x="3681" y="1232"/>
                  </a:cubicBezTo>
                  <a:cubicBezTo>
                    <a:pt x="3712" y="1235"/>
                    <a:pt x="3703" y="1220"/>
                    <a:pt x="3717" y="1202"/>
                  </a:cubicBezTo>
                  <a:cubicBezTo>
                    <a:pt x="3727" y="1189"/>
                    <a:pt x="3750" y="1163"/>
                    <a:pt x="3750" y="1124"/>
                  </a:cubicBezTo>
                  <a:cubicBezTo>
                    <a:pt x="3786" y="1106"/>
                    <a:pt x="3789" y="1052"/>
                    <a:pt x="3825" y="1034"/>
                  </a:cubicBezTo>
                  <a:cubicBezTo>
                    <a:pt x="3833" y="1023"/>
                    <a:pt x="3895" y="1073"/>
                    <a:pt x="3904" y="1064"/>
                  </a:cubicBezTo>
                  <a:cubicBezTo>
                    <a:pt x="3923" y="1070"/>
                    <a:pt x="3934" y="1076"/>
                    <a:pt x="3954" y="1094"/>
                  </a:cubicBezTo>
                  <a:cubicBezTo>
                    <a:pt x="3974" y="1112"/>
                    <a:pt x="3996" y="1158"/>
                    <a:pt x="4023" y="1172"/>
                  </a:cubicBezTo>
                  <a:cubicBezTo>
                    <a:pt x="4050" y="1184"/>
                    <a:pt x="4091" y="1179"/>
                    <a:pt x="4119" y="1178"/>
                  </a:cubicBezTo>
                  <a:cubicBezTo>
                    <a:pt x="4147" y="1177"/>
                    <a:pt x="4166" y="1185"/>
                    <a:pt x="4191" y="1166"/>
                  </a:cubicBezTo>
                  <a:cubicBezTo>
                    <a:pt x="4244" y="1163"/>
                    <a:pt x="4245" y="1103"/>
                    <a:pt x="4266" y="1064"/>
                  </a:cubicBezTo>
                  <a:cubicBezTo>
                    <a:pt x="4282" y="1063"/>
                    <a:pt x="4275" y="1025"/>
                    <a:pt x="4329" y="989"/>
                  </a:cubicBezTo>
                  <a:cubicBezTo>
                    <a:pt x="4343" y="975"/>
                    <a:pt x="4357" y="956"/>
                    <a:pt x="4362" y="938"/>
                  </a:cubicBezTo>
                  <a:cubicBezTo>
                    <a:pt x="4380" y="907"/>
                    <a:pt x="4467" y="836"/>
                    <a:pt x="4488" y="809"/>
                  </a:cubicBezTo>
                  <a:cubicBezTo>
                    <a:pt x="4509" y="782"/>
                    <a:pt x="4481" y="798"/>
                    <a:pt x="4488" y="776"/>
                  </a:cubicBezTo>
                  <a:cubicBezTo>
                    <a:pt x="4496" y="762"/>
                    <a:pt x="4498" y="695"/>
                    <a:pt x="4530" y="674"/>
                  </a:cubicBezTo>
                  <a:cubicBezTo>
                    <a:pt x="4560" y="651"/>
                    <a:pt x="4638" y="643"/>
                    <a:pt x="4671" y="638"/>
                  </a:cubicBezTo>
                  <a:cubicBezTo>
                    <a:pt x="4701" y="635"/>
                    <a:pt x="4716" y="636"/>
                    <a:pt x="4731" y="644"/>
                  </a:cubicBezTo>
                  <a:cubicBezTo>
                    <a:pt x="4746" y="652"/>
                    <a:pt x="4748" y="687"/>
                    <a:pt x="4761" y="689"/>
                  </a:cubicBezTo>
                  <a:cubicBezTo>
                    <a:pt x="4774" y="691"/>
                    <a:pt x="4779" y="652"/>
                    <a:pt x="4812" y="659"/>
                  </a:cubicBezTo>
                  <a:cubicBezTo>
                    <a:pt x="4845" y="666"/>
                    <a:pt x="4935" y="722"/>
                    <a:pt x="4957" y="733"/>
                  </a:cubicBezTo>
                </a:path>
              </a:pathLst>
            </a:custGeom>
            <a:noFill/>
            <a:ln w="38100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05" name="未知">
              <a:extLst>
                <a:ext uri="{FF2B5EF4-FFF2-40B4-BE49-F238E27FC236}">
                  <a16:creationId xmlns:a16="http://schemas.microsoft.com/office/drawing/2014/main" id="{32009D50-75D9-46CE-86A8-5969B31AF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9" y="528"/>
              <a:ext cx="291" cy="919"/>
            </a:xfrm>
            <a:custGeom>
              <a:avLst/>
              <a:gdLst>
                <a:gd name="T0" fmla="*/ 129 w 291"/>
                <a:gd name="T1" fmla="*/ 0 h 919"/>
                <a:gd name="T2" fmla="*/ 159 w 291"/>
                <a:gd name="T3" fmla="*/ 75 h 919"/>
                <a:gd name="T4" fmla="*/ 171 w 291"/>
                <a:gd name="T5" fmla="*/ 123 h 919"/>
                <a:gd name="T6" fmla="*/ 195 w 291"/>
                <a:gd name="T7" fmla="*/ 273 h 919"/>
                <a:gd name="T8" fmla="*/ 192 w 291"/>
                <a:gd name="T9" fmla="*/ 369 h 919"/>
                <a:gd name="T10" fmla="*/ 180 w 291"/>
                <a:gd name="T11" fmla="*/ 396 h 919"/>
                <a:gd name="T12" fmla="*/ 153 w 291"/>
                <a:gd name="T13" fmla="*/ 474 h 919"/>
                <a:gd name="T14" fmla="*/ 171 w 291"/>
                <a:gd name="T15" fmla="*/ 582 h 919"/>
                <a:gd name="T16" fmla="*/ 168 w 291"/>
                <a:gd name="T17" fmla="*/ 708 h 919"/>
                <a:gd name="T18" fmla="*/ 156 w 291"/>
                <a:gd name="T19" fmla="*/ 753 h 919"/>
                <a:gd name="T20" fmla="*/ 150 w 291"/>
                <a:gd name="T21" fmla="*/ 771 h 919"/>
                <a:gd name="T22" fmla="*/ 171 w 291"/>
                <a:gd name="T23" fmla="*/ 807 h 919"/>
                <a:gd name="T24" fmla="*/ 195 w 291"/>
                <a:gd name="T25" fmla="*/ 825 h 919"/>
                <a:gd name="T26" fmla="*/ 222 w 291"/>
                <a:gd name="T27" fmla="*/ 849 h 919"/>
                <a:gd name="T28" fmla="*/ 243 w 291"/>
                <a:gd name="T29" fmla="*/ 876 h 919"/>
                <a:gd name="T30" fmla="*/ 273 w 291"/>
                <a:gd name="T31" fmla="*/ 906 h 919"/>
                <a:gd name="T32" fmla="*/ 282 w 291"/>
                <a:gd name="T33" fmla="*/ 909 h 919"/>
                <a:gd name="T34" fmla="*/ 291 w 291"/>
                <a:gd name="T35" fmla="*/ 915 h 919"/>
                <a:gd name="T36" fmla="*/ 282 w 291"/>
                <a:gd name="T37" fmla="*/ 906 h 919"/>
                <a:gd name="T38" fmla="*/ 237 w 291"/>
                <a:gd name="T39" fmla="*/ 873 h 919"/>
                <a:gd name="T40" fmla="*/ 162 w 291"/>
                <a:gd name="T41" fmla="*/ 786 h 919"/>
                <a:gd name="T42" fmla="*/ 138 w 291"/>
                <a:gd name="T43" fmla="*/ 762 h 919"/>
                <a:gd name="T44" fmla="*/ 108 w 291"/>
                <a:gd name="T45" fmla="*/ 705 h 919"/>
                <a:gd name="T46" fmla="*/ 96 w 291"/>
                <a:gd name="T47" fmla="*/ 690 h 919"/>
                <a:gd name="T48" fmla="*/ 66 w 291"/>
                <a:gd name="T49" fmla="*/ 654 h 919"/>
                <a:gd name="T50" fmla="*/ 24 w 291"/>
                <a:gd name="T51" fmla="*/ 624 h 919"/>
                <a:gd name="T52" fmla="*/ 27 w 291"/>
                <a:gd name="T53" fmla="*/ 552 h 919"/>
                <a:gd name="T54" fmla="*/ 0 w 291"/>
                <a:gd name="T55" fmla="*/ 498 h 919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291" h="919">
                  <a:moveTo>
                    <a:pt x="129" y="0"/>
                  </a:moveTo>
                  <a:cubicBezTo>
                    <a:pt x="134" y="29"/>
                    <a:pt x="150" y="48"/>
                    <a:pt x="159" y="75"/>
                  </a:cubicBezTo>
                  <a:cubicBezTo>
                    <a:pt x="164" y="91"/>
                    <a:pt x="171" y="123"/>
                    <a:pt x="171" y="123"/>
                  </a:cubicBezTo>
                  <a:cubicBezTo>
                    <a:pt x="176" y="173"/>
                    <a:pt x="183" y="224"/>
                    <a:pt x="195" y="273"/>
                  </a:cubicBezTo>
                  <a:cubicBezTo>
                    <a:pt x="194" y="305"/>
                    <a:pt x="195" y="337"/>
                    <a:pt x="192" y="369"/>
                  </a:cubicBezTo>
                  <a:cubicBezTo>
                    <a:pt x="190" y="391"/>
                    <a:pt x="186" y="382"/>
                    <a:pt x="180" y="396"/>
                  </a:cubicBezTo>
                  <a:cubicBezTo>
                    <a:pt x="169" y="421"/>
                    <a:pt x="160" y="447"/>
                    <a:pt x="153" y="474"/>
                  </a:cubicBezTo>
                  <a:cubicBezTo>
                    <a:pt x="155" y="513"/>
                    <a:pt x="149" y="550"/>
                    <a:pt x="171" y="582"/>
                  </a:cubicBezTo>
                  <a:cubicBezTo>
                    <a:pt x="175" y="624"/>
                    <a:pt x="180" y="667"/>
                    <a:pt x="168" y="708"/>
                  </a:cubicBezTo>
                  <a:cubicBezTo>
                    <a:pt x="164" y="723"/>
                    <a:pt x="160" y="738"/>
                    <a:pt x="156" y="753"/>
                  </a:cubicBezTo>
                  <a:cubicBezTo>
                    <a:pt x="154" y="759"/>
                    <a:pt x="150" y="771"/>
                    <a:pt x="150" y="771"/>
                  </a:cubicBezTo>
                  <a:cubicBezTo>
                    <a:pt x="153" y="793"/>
                    <a:pt x="154" y="796"/>
                    <a:pt x="171" y="807"/>
                  </a:cubicBezTo>
                  <a:cubicBezTo>
                    <a:pt x="178" y="817"/>
                    <a:pt x="183" y="821"/>
                    <a:pt x="195" y="825"/>
                  </a:cubicBezTo>
                  <a:cubicBezTo>
                    <a:pt x="204" y="834"/>
                    <a:pt x="215" y="839"/>
                    <a:pt x="222" y="849"/>
                  </a:cubicBezTo>
                  <a:cubicBezTo>
                    <a:pt x="247" y="881"/>
                    <a:pt x="223" y="856"/>
                    <a:pt x="243" y="876"/>
                  </a:cubicBezTo>
                  <a:cubicBezTo>
                    <a:pt x="247" y="888"/>
                    <a:pt x="261" y="900"/>
                    <a:pt x="273" y="906"/>
                  </a:cubicBezTo>
                  <a:cubicBezTo>
                    <a:pt x="276" y="907"/>
                    <a:pt x="279" y="908"/>
                    <a:pt x="282" y="909"/>
                  </a:cubicBezTo>
                  <a:cubicBezTo>
                    <a:pt x="285" y="911"/>
                    <a:pt x="291" y="919"/>
                    <a:pt x="291" y="915"/>
                  </a:cubicBezTo>
                  <a:cubicBezTo>
                    <a:pt x="291" y="911"/>
                    <a:pt x="285" y="909"/>
                    <a:pt x="282" y="906"/>
                  </a:cubicBezTo>
                  <a:cubicBezTo>
                    <a:pt x="267" y="894"/>
                    <a:pt x="251" y="887"/>
                    <a:pt x="237" y="873"/>
                  </a:cubicBezTo>
                  <a:cubicBezTo>
                    <a:pt x="224" y="834"/>
                    <a:pt x="193" y="812"/>
                    <a:pt x="162" y="786"/>
                  </a:cubicBezTo>
                  <a:cubicBezTo>
                    <a:pt x="152" y="778"/>
                    <a:pt x="148" y="769"/>
                    <a:pt x="138" y="762"/>
                  </a:cubicBezTo>
                  <a:cubicBezTo>
                    <a:pt x="126" y="743"/>
                    <a:pt x="124" y="721"/>
                    <a:pt x="108" y="705"/>
                  </a:cubicBezTo>
                  <a:cubicBezTo>
                    <a:pt x="101" y="685"/>
                    <a:pt x="111" y="707"/>
                    <a:pt x="96" y="690"/>
                  </a:cubicBezTo>
                  <a:cubicBezTo>
                    <a:pt x="81" y="672"/>
                    <a:pt x="88" y="668"/>
                    <a:pt x="66" y="654"/>
                  </a:cubicBezTo>
                  <a:cubicBezTo>
                    <a:pt x="51" y="644"/>
                    <a:pt x="37" y="637"/>
                    <a:pt x="24" y="624"/>
                  </a:cubicBezTo>
                  <a:cubicBezTo>
                    <a:pt x="16" y="601"/>
                    <a:pt x="24" y="576"/>
                    <a:pt x="27" y="552"/>
                  </a:cubicBezTo>
                  <a:cubicBezTo>
                    <a:pt x="23" y="527"/>
                    <a:pt x="17" y="515"/>
                    <a:pt x="0" y="498"/>
                  </a:cubicBezTo>
                </a:path>
              </a:pathLst>
            </a:custGeom>
            <a:noFill/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06" name="未知">
              <a:extLst>
                <a:ext uri="{FF2B5EF4-FFF2-40B4-BE49-F238E27FC236}">
                  <a16:creationId xmlns:a16="http://schemas.microsoft.com/office/drawing/2014/main" id="{A4388465-F13D-4C96-A348-CCC438981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2" y="1248"/>
              <a:ext cx="491" cy="735"/>
            </a:xfrm>
            <a:custGeom>
              <a:avLst/>
              <a:gdLst>
                <a:gd name="T0" fmla="*/ 279 w 491"/>
                <a:gd name="T1" fmla="*/ 0 h 735"/>
                <a:gd name="T2" fmla="*/ 327 w 491"/>
                <a:gd name="T3" fmla="*/ 57 h 735"/>
                <a:gd name="T4" fmla="*/ 387 w 491"/>
                <a:gd name="T5" fmla="*/ 81 h 735"/>
                <a:gd name="T6" fmla="*/ 429 w 491"/>
                <a:gd name="T7" fmla="*/ 108 h 735"/>
                <a:gd name="T8" fmla="*/ 480 w 491"/>
                <a:gd name="T9" fmla="*/ 201 h 735"/>
                <a:gd name="T10" fmla="*/ 483 w 491"/>
                <a:gd name="T11" fmla="*/ 261 h 735"/>
                <a:gd name="T12" fmla="*/ 465 w 491"/>
                <a:gd name="T13" fmla="*/ 288 h 735"/>
                <a:gd name="T14" fmla="*/ 453 w 491"/>
                <a:gd name="T15" fmla="*/ 345 h 735"/>
                <a:gd name="T16" fmla="*/ 384 w 491"/>
                <a:gd name="T17" fmla="*/ 399 h 735"/>
                <a:gd name="T18" fmla="*/ 321 w 491"/>
                <a:gd name="T19" fmla="*/ 435 h 735"/>
                <a:gd name="T20" fmla="*/ 294 w 491"/>
                <a:gd name="T21" fmla="*/ 447 h 735"/>
                <a:gd name="T22" fmla="*/ 285 w 491"/>
                <a:gd name="T23" fmla="*/ 450 h 735"/>
                <a:gd name="T24" fmla="*/ 252 w 491"/>
                <a:gd name="T25" fmla="*/ 489 h 735"/>
                <a:gd name="T26" fmla="*/ 228 w 491"/>
                <a:gd name="T27" fmla="*/ 537 h 735"/>
                <a:gd name="T28" fmla="*/ 177 w 491"/>
                <a:gd name="T29" fmla="*/ 585 h 735"/>
                <a:gd name="T30" fmla="*/ 147 w 491"/>
                <a:gd name="T31" fmla="*/ 606 h 735"/>
                <a:gd name="T32" fmla="*/ 102 w 491"/>
                <a:gd name="T33" fmla="*/ 654 h 735"/>
                <a:gd name="T34" fmla="*/ 54 w 491"/>
                <a:gd name="T35" fmla="*/ 726 h 735"/>
                <a:gd name="T36" fmla="*/ 0 w 491"/>
                <a:gd name="T37" fmla="*/ 732 h 73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491" h="735">
                  <a:moveTo>
                    <a:pt x="279" y="0"/>
                  </a:moveTo>
                  <a:cubicBezTo>
                    <a:pt x="283" y="38"/>
                    <a:pt x="293" y="46"/>
                    <a:pt x="327" y="57"/>
                  </a:cubicBezTo>
                  <a:cubicBezTo>
                    <a:pt x="345" y="75"/>
                    <a:pt x="366" y="72"/>
                    <a:pt x="387" y="81"/>
                  </a:cubicBezTo>
                  <a:cubicBezTo>
                    <a:pt x="402" y="88"/>
                    <a:pt x="416" y="98"/>
                    <a:pt x="429" y="108"/>
                  </a:cubicBezTo>
                  <a:cubicBezTo>
                    <a:pt x="440" y="142"/>
                    <a:pt x="461" y="172"/>
                    <a:pt x="480" y="201"/>
                  </a:cubicBezTo>
                  <a:cubicBezTo>
                    <a:pt x="486" y="226"/>
                    <a:pt x="491" y="233"/>
                    <a:pt x="483" y="261"/>
                  </a:cubicBezTo>
                  <a:cubicBezTo>
                    <a:pt x="480" y="271"/>
                    <a:pt x="465" y="288"/>
                    <a:pt x="465" y="288"/>
                  </a:cubicBezTo>
                  <a:cubicBezTo>
                    <a:pt x="461" y="304"/>
                    <a:pt x="465" y="333"/>
                    <a:pt x="453" y="345"/>
                  </a:cubicBezTo>
                  <a:cubicBezTo>
                    <a:pt x="435" y="363"/>
                    <a:pt x="406" y="388"/>
                    <a:pt x="384" y="399"/>
                  </a:cubicBezTo>
                  <a:cubicBezTo>
                    <a:pt x="369" y="421"/>
                    <a:pt x="341" y="421"/>
                    <a:pt x="321" y="435"/>
                  </a:cubicBezTo>
                  <a:cubicBezTo>
                    <a:pt x="307" y="445"/>
                    <a:pt x="315" y="440"/>
                    <a:pt x="294" y="447"/>
                  </a:cubicBezTo>
                  <a:cubicBezTo>
                    <a:pt x="291" y="448"/>
                    <a:pt x="285" y="450"/>
                    <a:pt x="285" y="450"/>
                  </a:cubicBezTo>
                  <a:cubicBezTo>
                    <a:pt x="272" y="463"/>
                    <a:pt x="259" y="472"/>
                    <a:pt x="252" y="489"/>
                  </a:cubicBezTo>
                  <a:cubicBezTo>
                    <a:pt x="246" y="503"/>
                    <a:pt x="241" y="528"/>
                    <a:pt x="228" y="537"/>
                  </a:cubicBezTo>
                  <a:cubicBezTo>
                    <a:pt x="209" y="550"/>
                    <a:pt x="193" y="569"/>
                    <a:pt x="177" y="585"/>
                  </a:cubicBezTo>
                  <a:cubicBezTo>
                    <a:pt x="168" y="594"/>
                    <a:pt x="156" y="597"/>
                    <a:pt x="147" y="606"/>
                  </a:cubicBezTo>
                  <a:cubicBezTo>
                    <a:pt x="142" y="622"/>
                    <a:pt x="117" y="644"/>
                    <a:pt x="102" y="654"/>
                  </a:cubicBezTo>
                  <a:cubicBezTo>
                    <a:pt x="97" y="661"/>
                    <a:pt x="60" y="721"/>
                    <a:pt x="54" y="726"/>
                  </a:cubicBezTo>
                  <a:cubicBezTo>
                    <a:pt x="42" y="735"/>
                    <a:pt x="9" y="732"/>
                    <a:pt x="0" y="732"/>
                  </a:cubicBezTo>
                </a:path>
              </a:pathLst>
            </a:custGeom>
            <a:noFill/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07" name="未知">
              <a:extLst>
                <a:ext uri="{FF2B5EF4-FFF2-40B4-BE49-F238E27FC236}">
                  <a16:creationId xmlns:a16="http://schemas.microsoft.com/office/drawing/2014/main" id="{67B17223-9F30-4408-B76D-DE7B38130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9" y="579"/>
              <a:ext cx="930" cy="500"/>
            </a:xfrm>
            <a:custGeom>
              <a:avLst/>
              <a:gdLst>
                <a:gd name="T0" fmla="*/ 930 w 930"/>
                <a:gd name="T1" fmla="*/ 455 h 500"/>
                <a:gd name="T2" fmla="*/ 900 w 930"/>
                <a:gd name="T3" fmla="*/ 446 h 500"/>
                <a:gd name="T4" fmla="*/ 852 w 930"/>
                <a:gd name="T5" fmla="*/ 449 h 500"/>
                <a:gd name="T6" fmla="*/ 816 w 930"/>
                <a:gd name="T7" fmla="*/ 479 h 500"/>
                <a:gd name="T8" fmla="*/ 789 w 930"/>
                <a:gd name="T9" fmla="*/ 500 h 500"/>
                <a:gd name="T10" fmla="*/ 714 w 930"/>
                <a:gd name="T11" fmla="*/ 485 h 500"/>
                <a:gd name="T12" fmla="*/ 678 w 930"/>
                <a:gd name="T13" fmla="*/ 443 h 500"/>
                <a:gd name="T14" fmla="*/ 645 w 930"/>
                <a:gd name="T15" fmla="*/ 362 h 500"/>
                <a:gd name="T16" fmla="*/ 630 w 930"/>
                <a:gd name="T17" fmla="*/ 290 h 500"/>
                <a:gd name="T18" fmla="*/ 606 w 930"/>
                <a:gd name="T19" fmla="*/ 251 h 500"/>
                <a:gd name="T20" fmla="*/ 567 w 930"/>
                <a:gd name="T21" fmla="*/ 182 h 500"/>
                <a:gd name="T22" fmla="*/ 549 w 930"/>
                <a:gd name="T23" fmla="*/ 164 h 500"/>
                <a:gd name="T24" fmla="*/ 531 w 930"/>
                <a:gd name="T25" fmla="*/ 158 h 500"/>
                <a:gd name="T26" fmla="*/ 429 w 930"/>
                <a:gd name="T27" fmla="*/ 83 h 500"/>
                <a:gd name="T28" fmla="*/ 390 w 930"/>
                <a:gd name="T29" fmla="*/ 74 h 500"/>
                <a:gd name="T30" fmla="*/ 354 w 930"/>
                <a:gd name="T31" fmla="*/ 53 h 500"/>
                <a:gd name="T32" fmla="*/ 315 w 930"/>
                <a:gd name="T33" fmla="*/ 44 h 500"/>
                <a:gd name="T34" fmla="*/ 252 w 930"/>
                <a:gd name="T35" fmla="*/ 29 h 500"/>
                <a:gd name="T36" fmla="*/ 222 w 930"/>
                <a:gd name="T37" fmla="*/ 8 h 500"/>
                <a:gd name="T38" fmla="*/ 186 w 930"/>
                <a:gd name="T39" fmla="*/ 5 h 500"/>
                <a:gd name="T40" fmla="*/ 135 w 930"/>
                <a:gd name="T41" fmla="*/ 5 h 500"/>
                <a:gd name="T42" fmla="*/ 84 w 930"/>
                <a:gd name="T43" fmla="*/ 56 h 500"/>
                <a:gd name="T44" fmla="*/ 0 w 930"/>
                <a:gd name="T45" fmla="*/ 53 h 50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930" h="500">
                  <a:moveTo>
                    <a:pt x="930" y="455"/>
                  </a:moveTo>
                  <a:cubicBezTo>
                    <a:pt x="920" y="452"/>
                    <a:pt x="900" y="446"/>
                    <a:pt x="900" y="446"/>
                  </a:cubicBezTo>
                  <a:cubicBezTo>
                    <a:pt x="884" y="447"/>
                    <a:pt x="868" y="446"/>
                    <a:pt x="852" y="449"/>
                  </a:cubicBezTo>
                  <a:cubicBezTo>
                    <a:pt x="839" y="451"/>
                    <a:pt x="827" y="473"/>
                    <a:pt x="816" y="479"/>
                  </a:cubicBezTo>
                  <a:cubicBezTo>
                    <a:pt x="810" y="482"/>
                    <a:pt x="797" y="498"/>
                    <a:pt x="789" y="500"/>
                  </a:cubicBezTo>
                  <a:cubicBezTo>
                    <a:pt x="765" y="499"/>
                    <a:pt x="738" y="489"/>
                    <a:pt x="714" y="485"/>
                  </a:cubicBezTo>
                  <a:cubicBezTo>
                    <a:pt x="694" y="482"/>
                    <a:pt x="686" y="457"/>
                    <a:pt x="678" y="443"/>
                  </a:cubicBezTo>
                  <a:cubicBezTo>
                    <a:pt x="661" y="413"/>
                    <a:pt x="656" y="394"/>
                    <a:pt x="645" y="362"/>
                  </a:cubicBezTo>
                  <a:cubicBezTo>
                    <a:pt x="643" y="333"/>
                    <a:pt x="654" y="306"/>
                    <a:pt x="630" y="290"/>
                  </a:cubicBezTo>
                  <a:cubicBezTo>
                    <a:pt x="622" y="278"/>
                    <a:pt x="613" y="264"/>
                    <a:pt x="606" y="251"/>
                  </a:cubicBezTo>
                  <a:cubicBezTo>
                    <a:pt x="594" y="227"/>
                    <a:pt x="590" y="197"/>
                    <a:pt x="567" y="182"/>
                  </a:cubicBezTo>
                  <a:cubicBezTo>
                    <a:pt x="561" y="173"/>
                    <a:pt x="560" y="170"/>
                    <a:pt x="549" y="164"/>
                  </a:cubicBezTo>
                  <a:cubicBezTo>
                    <a:pt x="543" y="161"/>
                    <a:pt x="531" y="158"/>
                    <a:pt x="531" y="158"/>
                  </a:cubicBezTo>
                  <a:cubicBezTo>
                    <a:pt x="514" y="141"/>
                    <a:pt x="454" y="87"/>
                    <a:pt x="429" y="83"/>
                  </a:cubicBezTo>
                  <a:cubicBezTo>
                    <a:pt x="416" y="81"/>
                    <a:pt x="403" y="76"/>
                    <a:pt x="390" y="74"/>
                  </a:cubicBezTo>
                  <a:cubicBezTo>
                    <a:pt x="374" y="71"/>
                    <a:pt x="354" y="53"/>
                    <a:pt x="354" y="53"/>
                  </a:cubicBezTo>
                  <a:cubicBezTo>
                    <a:pt x="343" y="47"/>
                    <a:pt x="327" y="47"/>
                    <a:pt x="315" y="44"/>
                  </a:cubicBezTo>
                  <a:cubicBezTo>
                    <a:pt x="297" y="32"/>
                    <a:pt x="273" y="32"/>
                    <a:pt x="252" y="29"/>
                  </a:cubicBezTo>
                  <a:cubicBezTo>
                    <a:pt x="238" y="23"/>
                    <a:pt x="233" y="12"/>
                    <a:pt x="222" y="8"/>
                  </a:cubicBezTo>
                  <a:cubicBezTo>
                    <a:pt x="211" y="4"/>
                    <a:pt x="200" y="5"/>
                    <a:pt x="186" y="5"/>
                  </a:cubicBezTo>
                  <a:cubicBezTo>
                    <a:pt x="170" y="2"/>
                    <a:pt x="135" y="5"/>
                    <a:pt x="135" y="5"/>
                  </a:cubicBezTo>
                  <a:cubicBezTo>
                    <a:pt x="119" y="0"/>
                    <a:pt x="99" y="52"/>
                    <a:pt x="84" y="56"/>
                  </a:cubicBezTo>
                  <a:cubicBezTo>
                    <a:pt x="58" y="74"/>
                    <a:pt x="16" y="52"/>
                    <a:pt x="0" y="53"/>
                  </a:cubicBezTo>
                </a:path>
              </a:pathLst>
            </a:custGeom>
            <a:noFill/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08" name="未知">
              <a:extLst>
                <a:ext uri="{FF2B5EF4-FFF2-40B4-BE49-F238E27FC236}">
                  <a16:creationId xmlns:a16="http://schemas.microsoft.com/office/drawing/2014/main" id="{BDFBF144-8611-4D63-8874-D4AB219A2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2" y="1268"/>
              <a:ext cx="203" cy="171"/>
            </a:xfrm>
            <a:custGeom>
              <a:avLst/>
              <a:gdLst>
                <a:gd name="T0" fmla="*/ 175 w 203"/>
                <a:gd name="T1" fmla="*/ 0 h 171"/>
                <a:gd name="T2" fmla="*/ 136 w 203"/>
                <a:gd name="T3" fmla="*/ 36 h 171"/>
                <a:gd name="T4" fmla="*/ 133 w 203"/>
                <a:gd name="T5" fmla="*/ 90 h 171"/>
                <a:gd name="T6" fmla="*/ 115 w 203"/>
                <a:gd name="T7" fmla="*/ 96 h 171"/>
                <a:gd name="T8" fmla="*/ 10 w 203"/>
                <a:gd name="T9" fmla="*/ 126 h 171"/>
                <a:gd name="T10" fmla="*/ 40 w 203"/>
                <a:gd name="T11" fmla="*/ 168 h 171"/>
                <a:gd name="T12" fmla="*/ 151 w 203"/>
                <a:gd name="T13" fmla="*/ 141 h 171"/>
                <a:gd name="T14" fmla="*/ 187 w 203"/>
                <a:gd name="T15" fmla="*/ 117 h 171"/>
                <a:gd name="T16" fmla="*/ 199 w 203"/>
                <a:gd name="T17" fmla="*/ 87 h 171"/>
                <a:gd name="T18" fmla="*/ 202 w 203"/>
                <a:gd name="T19" fmla="*/ 78 h 171"/>
                <a:gd name="T20" fmla="*/ 199 w 203"/>
                <a:gd name="T21" fmla="*/ 24 h 171"/>
                <a:gd name="T22" fmla="*/ 175 w 203"/>
                <a:gd name="T23" fmla="*/ 0 h 17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03" h="171">
                  <a:moveTo>
                    <a:pt x="175" y="0"/>
                  </a:moveTo>
                  <a:cubicBezTo>
                    <a:pt x="160" y="23"/>
                    <a:pt x="154" y="18"/>
                    <a:pt x="136" y="36"/>
                  </a:cubicBezTo>
                  <a:cubicBezTo>
                    <a:pt x="135" y="54"/>
                    <a:pt x="139" y="73"/>
                    <a:pt x="133" y="90"/>
                  </a:cubicBezTo>
                  <a:cubicBezTo>
                    <a:pt x="131" y="96"/>
                    <a:pt x="120" y="92"/>
                    <a:pt x="115" y="96"/>
                  </a:cubicBezTo>
                  <a:cubicBezTo>
                    <a:pt x="71" y="125"/>
                    <a:pt x="73" y="123"/>
                    <a:pt x="10" y="126"/>
                  </a:cubicBezTo>
                  <a:cubicBezTo>
                    <a:pt x="0" y="155"/>
                    <a:pt x="17" y="160"/>
                    <a:pt x="40" y="168"/>
                  </a:cubicBezTo>
                  <a:cubicBezTo>
                    <a:pt x="109" y="165"/>
                    <a:pt x="105" y="171"/>
                    <a:pt x="151" y="141"/>
                  </a:cubicBezTo>
                  <a:cubicBezTo>
                    <a:pt x="165" y="120"/>
                    <a:pt x="160" y="124"/>
                    <a:pt x="187" y="117"/>
                  </a:cubicBezTo>
                  <a:cubicBezTo>
                    <a:pt x="196" y="99"/>
                    <a:pt x="192" y="109"/>
                    <a:pt x="199" y="87"/>
                  </a:cubicBezTo>
                  <a:cubicBezTo>
                    <a:pt x="200" y="84"/>
                    <a:pt x="202" y="78"/>
                    <a:pt x="202" y="78"/>
                  </a:cubicBezTo>
                  <a:cubicBezTo>
                    <a:pt x="201" y="60"/>
                    <a:pt x="203" y="42"/>
                    <a:pt x="199" y="24"/>
                  </a:cubicBezTo>
                  <a:cubicBezTo>
                    <a:pt x="197" y="16"/>
                    <a:pt x="167" y="8"/>
                    <a:pt x="175" y="0"/>
                  </a:cubicBezTo>
                  <a:close/>
                </a:path>
              </a:pathLst>
            </a:custGeom>
            <a:solidFill>
              <a:srgbClr val="0000FF"/>
            </a:solidFill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09" name="未知">
              <a:extLst>
                <a:ext uri="{FF2B5EF4-FFF2-40B4-BE49-F238E27FC236}">
                  <a16:creationId xmlns:a16="http://schemas.microsoft.com/office/drawing/2014/main" id="{3374B8D3-0831-473A-B2F9-6959DCBAD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2" y="1438"/>
              <a:ext cx="339" cy="751"/>
            </a:xfrm>
            <a:custGeom>
              <a:avLst/>
              <a:gdLst>
                <a:gd name="T0" fmla="*/ 0 w 339"/>
                <a:gd name="T1" fmla="*/ 103 h 751"/>
                <a:gd name="T2" fmla="*/ 36 w 339"/>
                <a:gd name="T3" fmla="*/ 76 h 751"/>
                <a:gd name="T4" fmla="*/ 87 w 339"/>
                <a:gd name="T5" fmla="*/ 58 h 751"/>
                <a:gd name="T6" fmla="*/ 150 w 339"/>
                <a:gd name="T7" fmla="*/ 43 h 751"/>
                <a:gd name="T8" fmla="*/ 210 w 339"/>
                <a:gd name="T9" fmla="*/ 31 h 751"/>
                <a:gd name="T10" fmla="*/ 243 w 339"/>
                <a:gd name="T11" fmla="*/ 19 h 751"/>
                <a:gd name="T12" fmla="*/ 252 w 339"/>
                <a:gd name="T13" fmla="*/ 7 h 751"/>
                <a:gd name="T14" fmla="*/ 309 w 339"/>
                <a:gd name="T15" fmla="*/ 79 h 751"/>
                <a:gd name="T16" fmla="*/ 291 w 339"/>
                <a:gd name="T17" fmla="*/ 148 h 751"/>
                <a:gd name="T18" fmla="*/ 339 w 339"/>
                <a:gd name="T19" fmla="*/ 202 h 751"/>
                <a:gd name="T20" fmla="*/ 297 w 339"/>
                <a:gd name="T21" fmla="*/ 301 h 751"/>
                <a:gd name="T22" fmla="*/ 282 w 339"/>
                <a:gd name="T23" fmla="*/ 334 h 751"/>
                <a:gd name="T24" fmla="*/ 288 w 339"/>
                <a:gd name="T25" fmla="*/ 364 h 751"/>
                <a:gd name="T26" fmla="*/ 225 w 339"/>
                <a:gd name="T27" fmla="*/ 433 h 751"/>
                <a:gd name="T28" fmla="*/ 141 w 339"/>
                <a:gd name="T29" fmla="*/ 421 h 751"/>
                <a:gd name="T30" fmla="*/ 102 w 339"/>
                <a:gd name="T31" fmla="*/ 451 h 751"/>
                <a:gd name="T32" fmla="*/ 108 w 339"/>
                <a:gd name="T33" fmla="*/ 460 h 751"/>
                <a:gd name="T34" fmla="*/ 84 w 339"/>
                <a:gd name="T35" fmla="*/ 502 h 751"/>
                <a:gd name="T36" fmla="*/ 102 w 339"/>
                <a:gd name="T37" fmla="*/ 586 h 751"/>
                <a:gd name="T38" fmla="*/ 126 w 339"/>
                <a:gd name="T39" fmla="*/ 643 h 751"/>
                <a:gd name="T40" fmla="*/ 102 w 339"/>
                <a:gd name="T41" fmla="*/ 751 h 751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339" h="751">
                  <a:moveTo>
                    <a:pt x="0" y="103"/>
                  </a:moveTo>
                  <a:cubicBezTo>
                    <a:pt x="15" y="96"/>
                    <a:pt x="22" y="85"/>
                    <a:pt x="36" y="76"/>
                  </a:cubicBezTo>
                  <a:cubicBezTo>
                    <a:pt x="45" y="70"/>
                    <a:pt x="75" y="61"/>
                    <a:pt x="87" y="58"/>
                  </a:cubicBezTo>
                  <a:cubicBezTo>
                    <a:pt x="105" y="46"/>
                    <a:pt x="129" y="45"/>
                    <a:pt x="150" y="43"/>
                  </a:cubicBezTo>
                  <a:cubicBezTo>
                    <a:pt x="169" y="37"/>
                    <a:pt x="190" y="36"/>
                    <a:pt x="210" y="31"/>
                  </a:cubicBezTo>
                  <a:cubicBezTo>
                    <a:pt x="222" y="28"/>
                    <a:pt x="231" y="22"/>
                    <a:pt x="243" y="19"/>
                  </a:cubicBezTo>
                  <a:cubicBezTo>
                    <a:pt x="248" y="3"/>
                    <a:pt x="237" y="0"/>
                    <a:pt x="252" y="7"/>
                  </a:cubicBezTo>
                  <a:cubicBezTo>
                    <a:pt x="265" y="32"/>
                    <a:pt x="302" y="51"/>
                    <a:pt x="309" y="79"/>
                  </a:cubicBezTo>
                  <a:cubicBezTo>
                    <a:pt x="319" y="100"/>
                    <a:pt x="287" y="126"/>
                    <a:pt x="291" y="148"/>
                  </a:cubicBezTo>
                  <a:cubicBezTo>
                    <a:pt x="296" y="168"/>
                    <a:pt x="338" y="177"/>
                    <a:pt x="339" y="202"/>
                  </a:cubicBezTo>
                  <a:cubicBezTo>
                    <a:pt x="334" y="236"/>
                    <a:pt x="322" y="276"/>
                    <a:pt x="297" y="301"/>
                  </a:cubicBezTo>
                  <a:cubicBezTo>
                    <a:pt x="289" y="322"/>
                    <a:pt x="283" y="324"/>
                    <a:pt x="282" y="334"/>
                  </a:cubicBezTo>
                  <a:cubicBezTo>
                    <a:pt x="281" y="344"/>
                    <a:pt x="298" y="348"/>
                    <a:pt x="288" y="364"/>
                  </a:cubicBezTo>
                  <a:cubicBezTo>
                    <a:pt x="279" y="377"/>
                    <a:pt x="249" y="424"/>
                    <a:pt x="225" y="433"/>
                  </a:cubicBezTo>
                  <a:cubicBezTo>
                    <a:pt x="201" y="442"/>
                    <a:pt x="161" y="418"/>
                    <a:pt x="141" y="421"/>
                  </a:cubicBezTo>
                  <a:cubicBezTo>
                    <a:pt x="128" y="424"/>
                    <a:pt x="108" y="438"/>
                    <a:pt x="102" y="451"/>
                  </a:cubicBezTo>
                  <a:cubicBezTo>
                    <a:pt x="99" y="457"/>
                    <a:pt x="108" y="460"/>
                    <a:pt x="108" y="460"/>
                  </a:cubicBezTo>
                  <a:cubicBezTo>
                    <a:pt x="108" y="466"/>
                    <a:pt x="85" y="454"/>
                    <a:pt x="84" y="502"/>
                  </a:cubicBezTo>
                  <a:cubicBezTo>
                    <a:pt x="83" y="523"/>
                    <a:pt x="95" y="563"/>
                    <a:pt x="102" y="586"/>
                  </a:cubicBezTo>
                  <a:cubicBezTo>
                    <a:pt x="109" y="609"/>
                    <a:pt x="126" y="616"/>
                    <a:pt x="126" y="643"/>
                  </a:cubicBezTo>
                  <a:cubicBezTo>
                    <a:pt x="126" y="670"/>
                    <a:pt x="107" y="729"/>
                    <a:pt x="102" y="751"/>
                  </a:cubicBezTo>
                </a:path>
              </a:pathLst>
            </a:custGeom>
            <a:noFill/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10" name="未知">
              <a:extLst>
                <a:ext uri="{FF2B5EF4-FFF2-40B4-BE49-F238E27FC236}">
                  <a16:creationId xmlns:a16="http://schemas.microsoft.com/office/drawing/2014/main" id="{A1491FC0-DFD8-4135-90B0-F4B3F270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1" y="1178"/>
              <a:ext cx="178" cy="250"/>
            </a:xfrm>
            <a:custGeom>
              <a:avLst/>
              <a:gdLst>
                <a:gd name="T0" fmla="*/ 57 w 178"/>
                <a:gd name="T1" fmla="*/ 0 h 250"/>
                <a:gd name="T2" fmla="*/ 33 w 178"/>
                <a:gd name="T3" fmla="*/ 21 h 250"/>
                <a:gd name="T4" fmla="*/ 9 w 178"/>
                <a:gd name="T5" fmla="*/ 102 h 250"/>
                <a:gd name="T6" fmla="*/ 0 w 178"/>
                <a:gd name="T7" fmla="*/ 135 h 250"/>
                <a:gd name="T8" fmla="*/ 27 w 178"/>
                <a:gd name="T9" fmla="*/ 162 h 250"/>
                <a:gd name="T10" fmla="*/ 72 w 178"/>
                <a:gd name="T11" fmla="*/ 216 h 250"/>
                <a:gd name="T12" fmla="*/ 78 w 178"/>
                <a:gd name="T13" fmla="*/ 246 h 250"/>
                <a:gd name="T14" fmla="*/ 90 w 178"/>
                <a:gd name="T15" fmla="*/ 240 h 250"/>
                <a:gd name="T16" fmla="*/ 96 w 178"/>
                <a:gd name="T17" fmla="*/ 216 h 250"/>
                <a:gd name="T18" fmla="*/ 135 w 178"/>
                <a:gd name="T19" fmla="*/ 198 h 250"/>
                <a:gd name="T20" fmla="*/ 141 w 178"/>
                <a:gd name="T21" fmla="*/ 168 h 250"/>
                <a:gd name="T22" fmla="*/ 159 w 178"/>
                <a:gd name="T23" fmla="*/ 156 h 250"/>
                <a:gd name="T24" fmla="*/ 177 w 178"/>
                <a:gd name="T25" fmla="*/ 129 h 250"/>
                <a:gd name="T26" fmla="*/ 153 w 178"/>
                <a:gd name="T27" fmla="*/ 111 h 250"/>
                <a:gd name="T28" fmla="*/ 75 w 178"/>
                <a:gd name="T29" fmla="*/ 135 h 250"/>
                <a:gd name="T30" fmla="*/ 63 w 178"/>
                <a:gd name="T31" fmla="*/ 42 h 250"/>
                <a:gd name="T32" fmla="*/ 51 w 178"/>
                <a:gd name="T33" fmla="*/ 15 h 250"/>
                <a:gd name="T34" fmla="*/ 42 w 178"/>
                <a:gd name="T35" fmla="*/ 9 h 250"/>
                <a:gd name="T36" fmla="*/ 57 w 178"/>
                <a:gd name="T37" fmla="*/ 0 h 25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78" h="250">
                  <a:moveTo>
                    <a:pt x="57" y="0"/>
                  </a:moveTo>
                  <a:cubicBezTo>
                    <a:pt x="45" y="4"/>
                    <a:pt x="42" y="12"/>
                    <a:pt x="33" y="21"/>
                  </a:cubicBezTo>
                  <a:cubicBezTo>
                    <a:pt x="24" y="48"/>
                    <a:pt x="16" y="75"/>
                    <a:pt x="9" y="102"/>
                  </a:cubicBezTo>
                  <a:cubicBezTo>
                    <a:pt x="0" y="138"/>
                    <a:pt x="13" y="116"/>
                    <a:pt x="0" y="135"/>
                  </a:cubicBezTo>
                  <a:cubicBezTo>
                    <a:pt x="4" y="154"/>
                    <a:pt x="9" y="157"/>
                    <a:pt x="27" y="162"/>
                  </a:cubicBezTo>
                  <a:cubicBezTo>
                    <a:pt x="42" y="173"/>
                    <a:pt x="61" y="200"/>
                    <a:pt x="72" y="216"/>
                  </a:cubicBezTo>
                  <a:cubicBezTo>
                    <a:pt x="74" y="226"/>
                    <a:pt x="72" y="238"/>
                    <a:pt x="78" y="246"/>
                  </a:cubicBezTo>
                  <a:cubicBezTo>
                    <a:pt x="81" y="250"/>
                    <a:pt x="88" y="244"/>
                    <a:pt x="90" y="240"/>
                  </a:cubicBezTo>
                  <a:cubicBezTo>
                    <a:pt x="94" y="233"/>
                    <a:pt x="94" y="224"/>
                    <a:pt x="96" y="216"/>
                  </a:cubicBezTo>
                  <a:cubicBezTo>
                    <a:pt x="96" y="215"/>
                    <a:pt x="128" y="203"/>
                    <a:pt x="135" y="198"/>
                  </a:cubicBezTo>
                  <a:cubicBezTo>
                    <a:pt x="138" y="188"/>
                    <a:pt x="136" y="177"/>
                    <a:pt x="141" y="168"/>
                  </a:cubicBezTo>
                  <a:cubicBezTo>
                    <a:pt x="145" y="162"/>
                    <a:pt x="159" y="156"/>
                    <a:pt x="159" y="156"/>
                  </a:cubicBezTo>
                  <a:cubicBezTo>
                    <a:pt x="162" y="149"/>
                    <a:pt x="178" y="136"/>
                    <a:pt x="177" y="129"/>
                  </a:cubicBezTo>
                  <a:cubicBezTo>
                    <a:pt x="176" y="122"/>
                    <a:pt x="170" y="110"/>
                    <a:pt x="153" y="111"/>
                  </a:cubicBezTo>
                  <a:cubicBezTo>
                    <a:pt x="105" y="78"/>
                    <a:pt x="103" y="126"/>
                    <a:pt x="75" y="135"/>
                  </a:cubicBezTo>
                  <a:cubicBezTo>
                    <a:pt x="56" y="97"/>
                    <a:pt x="75" y="138"/>
                    <a:pt x="63" y="42"/>
                  </a:cubicBezTo>
                  <a:cubicBezTo>
                    <a:pt x="62" y="35"/>
                    <a:pt x="57" y="21"/>
                    <a:pt x="51" y="15"/>
                  </a:cubicBezTo>
                  <a:cubicBezTo>
                    <a:pt x="48" y="12"/>
                    <a:pt x="41" y="12"/>
                    <a:pt x="42" y="9"/>
                  </a:cubicBezTo>
                  <a:cubicBezTo>
                    <a:pt x="44" y="4"/>
                    <a:pt x="52" y="3"/>
                    <a:pt x="57" y="0"/>
                  </a:cubicBezTo>
                  <a:close/>
                </a:path>
              </a:pathLst>
            </a:custGeom>
            <a:solidFill>
              <a:srgbClr val="0000FF"/>
            </a:solidFill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11" name="未知">
              <a:extLst>
                <a:ext uri="{FF2B5EF4-FFF2-40B4-BE49-F238E27FC236}">
                  <a16:creationId xmlns:a16="http://schemas.microsoft.com/office/drawing/2014/main" id="{53F8C1C9-7635-49AC-B513-20EF3E05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6" y="1367"/>
              <a:ext cx="321" cy="534"/>
            </a:xfrm>
            <a:custGeom>
              <a:avLst/>
              <a:gdLst>
                <a:gd name="T0" fmla="*/ 321 w 321"/>
                <a:gd name="T1" fmla="*/ 0 h 534"/>
                <a:gd name="T2" fmla="*/ 267 w 321"/>
                <a:gd name="T3" fmla="*/ 87 h 534"/>
                <a:gd name="T4" fmla="*/ 231 w 321"/>
                <a:gd name="T5" fmla="*/ 105 h 534"/>
                <a:gd name="T6" fmla="*/ 186 w 321"/>
                <a:gd name="T7" fmla="*/ 132 h 534"/>
                <a:gd name="T8" fmla="*/ 63 w 321"/>
                <a:gd name="T9" fmla="*/ 150 h 534"/>
                <a:gd name="T10" fmla="*/ 45 w 321"/>
                <a:gd name="T11" fmla="*/ 153 h 534"/>
                <a:gd name="T12" fmla="*/ 27 w 321"/>
                <a:gd name="T13" fmla="*/ 159 h 534"/>
                <a:gd name="T14" fmla="*/ 45 w 321"/>
                <a:gd name="T15" fmla="*/ 152 h 534"/>
                <a:gd name="T16" fmla="*/ 78 w 321"/>
                <a:gd name="T17" fmla="*/ 150 h 534"/>
                <a:gd name="T18" fmla="*/ 141 w 321"/>
                <a:gd name="T19" fmla="*/ 144 h 534"/>
                <a:gd name="T20" fmla="*/ 185 w 321"/>
                <a:gd name="T21" fmla="*/ 131 h 534"/>
                <a:gd name="T22" fmla="*/ 207 w 321"/>
                <a:gd name="T23" fmla="*/ 122 h 534"/>
                <a:gd name="T24" fmla="*/ 216 w 321"/>
                <a:gd name="T25" fmla="*/ 111 h 534"/>
                <a:gd name="T26" fmla="*/ 258 w 321"/>
                <a:gd name="T27" fmla="*/ 99 h 534"/>
                <a:gd name="T28" fmla="*/ 273 w 321"/>
                <a:gd name="T29" fmla="*/ 90 h 534"/>
                <a:gd name="T30" fmla="*/ 273 w 321"/>
                <a:gd name="T31" fmla="*/ 150 h 534"/>
                <a:gd name="T32" fmla="*/ 240 w 321"/>
                <a:gd name="T33" fmla="*/ 183 h 534"/>
                <a:gd name="T34" fmla="*/ 231 w 321"/>
                <a:gd name="T35" fmla="*/ 210 h 534"/>
                <a:gd name="T36" fmla="*/ 186 w 321"/>
                <a:gd name="T37" fmla="*/ 219 h 534"/>
                <a:gd name="T38" fmla="*/ 87 w 321"/>
                <a:gd name="T39" fmla="*/ 243 h 534"/>
                <a:gd name="T40" fmla="*/ 60 w 321"/>
                <a:gd name="T41" fmla="*/ 248 h 534"/>
                <a:gd name="T42" fmla="*/ 24 w 321"/>
                <a:gd name="T43" fmla="*/ 255 h 534"/>
                <a:gd name="T44" fmla="*/ 0 w 321"/>
                <a:gd name="T45" fmla="*/ 279 h 534"/>
                <a:gd name="T46" fmla="*/ 14 w 321"/>
                <a:gd name="T47" fmla="*/ 266 h 534"/>
                <a:gd name="T48" fmla="*/ 36 w 321"/>
                <a:gd name="T49" fmla="*/ 255 h 534"/>
                <a:gd name="T50" fmla="*/ 102 w 321"/>
                <a:gd name="T51" fmla="*/ 242 h 534"/>
                <a:gd name="T52" fmla="*/ 153 w 321"/>
                <a:gd name="T53" fmla="*/ 228 h 534"/>
                <a:gd name="T54" fmla="*/ 174 w 321"/>
                <a:gd name="T55" fmla="*/ 225 h 534"/>
                <a:gd name="T56" fmla="*/ 183 w 321"/>
                <a:gd name="T57" fmla="*/ 219 h 534"/>
                <a:gd name="T58" fmla="*/ 216 w 321"/>
                <a:gd name="T59" fmla="*/ 222 h 534"/>
                <a:gd name="T60" fmla="*/ 210 w 321"/>
                <a:gd name="T61" fmla="*/ 252 h 534"/>
                <a:gd name="T62" fmla="*/ 185 w 321"/>
                <a:gd name="T63" fmla="*/ 339 h 534"/>
                <a:gd name="T64" fmla="*/ 180 w 321"/>
                <a:gd name="T65" fmla="*/ 378 h 534"/>
                <a:gd name="T66" fmla="*/ 147 w 321"/>
                <a:gd name="T67" fmla="*/ 384 h 534"/>
                <a:gd name="T68" fmla="*/ 93 w 321"/>
                <a:gd name="T69" fmla="*/ 396 h 534"/>
                <a:gd name="T70" fmla="*/ 105 w 321"/>
                <a:gd name="T71" fmla="*/ 399 h 534"/>
                <a:gd name="T72" fmla="*/ 123 w 321"/>
                <a:gd name="T73" fmla="*/ 393 h 534"/>
                <a:gd name="T74" fmla="*/ 147 w 321"/>
                <a:gd name="T75" fmla="*/ 387 h 534"/>
                <a:gd name="T76" fmla="*/ 183 w 321"/>
                <a:gd name="T77" fmla="*/ 377 h 534"/>
                <a:gd name="T78" fmla="*/ 152 w 321"/>
                <a:gd name="T79" fmla="*/ 473 h 534"/>
                <a:gd name="T80" fmla="*/ 150 w 321"/>
                <a:gd name="T81" fmla="*/ 534 h 53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21" h="534">
                  <a:moveTo>
                    <a:pt x="321" y="0"/>
                  </a:moveTo>
                  <a:cubicBezTo>
                    <a:pt x="287" y="23"/>
                    <a:pt x="293" y="61"/>
                    <a:pt x="267" y="87"/>
                  </a:cubicBezTo>
                  <a:cubicBezTo>
                    <a:pt x="261" y="105"/>
                    <a:pt x="250" y="103"/>
                    <a:pt x="231" y="105"/>
                  </a:cubicBezTo>
                  <a:cubicBezTo>
                    <a:pt x="212" y="111"/>
                    <a:pt x="204" y="126"/>
                    <a:pt x="186" y="132"/>
                  </a:cubicBezTo>
                  <a:cubicBezTo>
                    <a:pt x="148" y="146"/>
                    <a:pt x="103" y="148"/>
                    <a:pt x="63" y="150"/>
                  </a:cubicBezTo>
                  <a:cubicBezTo>
                    <a:pt x="57" y="151"/>
                    <a:pt x="51" y="152"/>
                    <a:pt x="45" y="153"/>
                  </a:cubicBezTo>
                  <a:cubicBezTo>
                    <a:pt x="39" y="155"/>
                    <a:pt x="27" y="159"/>
                    <a:pt x="27" y="159"/>
                  </a:cubicBezTo>
                  <a:cubicBezTo>
                    <a:pt x="27" y="158"/>
                    <a:pt x="36" y="153"/>
                    <a:pt x="45" y="152"/>
                  </a:cubicBezTo>
                  <a:cubicBezTo>
                    <a:pt x="54" y="151"/>
                    <a:pt x="62" y="151"/>
                    <a:pt x="78" y="150"/>
                  </a:cubicBezTo>
                  <a:cubicBezTo>
                    <a:pt x="99" y="147"/>
                    <a:pt x="120" y="146"/>
                    <a:pt x="141" y="144"/>
                  </a:cubicBezTo>
                  <a:cubicBezTo>
                    <a:pt x="155" y="139"/>
                    <a:pt x="173" y="139"/>
                    <a:pt x="185" y="131"/>
                  </a:cubicBezTo>
                  <a:cubicBezTo>
                    <a:pt x="190" y="127"/>
                    <a:pt x="202" y="126"/>
                    <a:pt x="207" y="122"/>
                  </a:cubicBezTo>
                  <a:cubicBezTo>
                    <a:pt x="212" y="120"/>
                    <a:pt x="209" y="115"/>
                    <a:pt x="216" y="111"/>
                  </a:cubicBezTo>
                  <a:cubicBezTo>
                    <a:pt x="224" y="107"/>
                    <a:pt x="248" y="103"/>
                    <a:pt x="258" y="99"/>
                  </a:cubicBezTo>
                  <a:cubicBezTo>
                    <a:pt x="268" y="95"/>
                    <a:pt x="271" y="82"/>
                    <a:pt x="273" y="90"/>
                  </a:cubicBezTo>
                  <a:cubicBezTo>
                    <a:pt x="279" y="113"/>
                    <a:pt x="281" y="116"/>
                    <a:pt x="273" y="150"/>
                  </a:cubicBezTo>
                  <a:cubicBezTo>
                    <a:pt x="272" y="153"/>
                    <a:pt x="245" y="171"/>
                    <a:pt x="240" y="183"/>
                  </a:cubicBezTo>
                  <a:cubicBezTo>
                    <a:pt x="237" y="190"/>
                    <a:pt x="232" y="210"/>
                    <a:pt x="231" y="210"/>
                  </a:cubicBezTo>
                  <a:cubicBezTo>
                    <a:pt x="215" y="213"/>
                    <a:pt x="202" y="217"/>
                    <a:pt x="186" y="219"/>
                  </a:cubicBezTo>
                  <a:cubicBezTo>
                    <a:pt x="152" y="230"/>
                    <a:pt x="122" y="239"/>
                    <a:pt x="87" y="243"/>
                  </a:cubicBezTo>
                  <a:cubicBezTo>
                    <a:pt x="66" y="248"/>
                    <a:pt x="70" y="246"/>
                    <a:pt x="60" y="248"/>
                  </a:cubicBezTo>
                  <a:cubicBezTo>
                    <a:pt x="50" y="250"/>
                    <a:pt x="34" y="250"/>
                    <a:pt x="24" y="255"/>
                  </a:cubicBezTo>
                  <a:cubicBezTo>
                    <a:pt x="14" y="262"/>
                    <a:pt x="7" y="269"/>
                    <a:pt x="0" y="279"/>
                  </a:cubicBezTo>
                  <a:cubicBezTo>
                    <a:pt x="0" y="280"/>
                    <a:pt x="8" y="270"/>
                    <a:pt x="14" y="266"/>
                  </a:cubicBezTo>
                  <a:cubicBezTo>
                    <a:pt x="20" y="262"/>
                    <a:pt x="21" y="259"/>
                    <a:pt x="36" y="255"/>
                  </a:cubicBezTo>
                  <a:cubicBezTo>
                    <a:pt x="49" y="242"/>
                    <a:pt x="83" y="243"/>
                    <a:pt x="102" y="242"/>
                  </a:cubicBezTo>
                  <a:cubicBezTo>
                    <a:pt x="121" y="236"/>
                    <a:pt x="135" y="240"/>
                    <a:pt x="153" y="228"/>
                  </a:cubicBezTo>
                  <a:cubicBezTo>
                    <a:pt x="159" y="224"/>
                    <a:pt x="168" y="229"/>
                    <a:pt x="174" y="225"/>
                  </a:cubicBezTo>
                  <a:cubicBezTo>
                    <a:pt x="177" y="223"/>
                    <a:pt x="183" y="219"/>
                    <a:pt x="183" y="219"/>
                  </a:cubicBezTo>
                  <a:cubicBezTo>
                    <a:pt x="194" y="220"/>
                    <a:pt x="207" y="216"/>
                    <a:pt x="216" y="222"/>
                  </a:cubicBezTo>
                  <a:cubicBezTo>
                    <a:pt x="217" y="222"/>
                    <a:pt x="212" y="249"/>
                    <a:pt x="210" y="252"/>
                  </a:cubicBezTo>
                  <a:cubicBezTo>
                    <a:pt x="195" y="282"/>
                    <a:pt x="193" y="306"/>
                    <a:pt x="185" y="339"/>
                  </a:cubicBezTo>
                  <a:cubicBezTo>
                    <a:pt x="184" y="350"/>
                    <a:pt x="183" y="367"/>
                    <a:pt x="180" y="378"/>
                  </a:cubicBezTo>
                  <a:cubicBezTo>
                    <a:pt x="179" y="382"/>
                    <a:pt x="150" y="383"/>
                    <a:pt x="147" y="384"/>
                  </a:cubicBezTo>
                  <a:cubicBezTo>
                    <a:pt x="126" y="389"/>
                    <a:pt x="118" y="394"/>
                    <a:pt x="93" y="396"/>
                  </a:cubicBezTo>
                  <a:cubicBezTo>
                    <a:pt x="32" y="409"/>
                    <a:pt x="90" y="401"/>
                    <a:pt x="105" y="399"/>
                  </a:cubicBezTo>
                  <a:cubicBezTo>
                    <a:pt x="111" y="397"/>
                    <a:pt x="117" y="395"/>
                    <a:pt x="123" y="393"/>
                  </a:cubicBezTo>
                  <a:cubicBezTo>
                    <a:pt x="131" y="390"/>
                    <a:pt x="147" y="387"/>
                    <a:pt x="147" y="387"/>
                  </a:cubicBezTo>
                  <a:cubicBezTo>
                    <a:pt x="153" y="388"/>
                    <a:pt x="181" y="371"/>
                    <a:pt x="183" y="377"/>
                  </a:cubicBezTo>
                  <a:cubicBezTo>
                    <a:pt x="191" y="397"/>
                    <a:pt x="164" y="393"/>
                    <a:pt x="152" y="473"/>
                  </a:cubicBezTo>
                  <a:cubicBezTo>
                    <a:pt x="154" y="493"/>
                    <a:pt x="150" y="514"/>
                    <a:pt x="150" y="534"/>
                  </a:cubicBezTo>
                </a:path>
              </a:pathLst>
            </a:custGeom>
            <a:noFill/>
            <a:ln w="28575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00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4622" name="Text Box 46">
            <a:extLst>
              <a:ext uri="{FF2B5EF4-FFF2-40B4-BE49-F238E27FC236}">
                <a16:creationId xmlns:a16="http://schemas.microsoft.com/office/drawing/2014/main" id="{900DED22-6F2A-4A3F-981D-99D1FCA4F3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1050" y="549275"/>
            <a:ext cx="5213350" cy="6413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zh-CN" altLang="en-US" sz="3600" b="1" i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隶书" panose="02010509060101010101" pitchFamily="49" charset="-122"/>
              </a:rPr>
              <a:t>长江干流流经省级行政区</a:t>
            </a:r>
          </a:p>
        </p:txBody>
      </p:sp>
      <p:grpSp>
        <p:nvGrpSpPr>
          <p:cNvPr id="46096" name="Group 47">
            <a:extLst>
              <a:ext uri="{FF2B5EF4-FFF2-40B4-BE49-F238E27FC236}">
                <a16:creationId xmlns:a16="http://schemas.microsoft.com/office/drawing/2014/main" id="{3613B00B-AE10-4D85-BDDE-CDC9588B32F0}"/>
              </a:ext>
            </a:extLst>
          </p:cNvPr>
          <p:cNvGrpSpPr>
            <a:grpSpLocks/>
          </p:cNvGrpSpPr>
          <p:nvPr/>
        </p:nvGrpSpPr>
        <p:grpSpPr bwMode="auto">
          <a:xfrm>
            <a:off x="0" y="2003425"/>
            <a:ext cx="1447800" cy="762000"/>
            <a:chOff x="0" y="0"/>
            <a:chExt cx="912" cy="480"/>
          </a:xfrm>
        </p:grpSpPr>
        <p:sp>
          <p:nvSpPr>
            <p:cNvPr id="46101" name="未知">
              <a:extLst>
                <a:ext uri="{FF2B5EF4-FFF2-40B4-BE49-F238E27FC236}">
                  <a16:creationId xmlns:a16="http://schemas.microsoft.com/office/drawing/2014/main" id="{9655B695-BAD2-4A2E-A8ED-C52D762C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" y="60"/>
              <a:ext cx="720" cy="312"/>
            </a:xfrm>
            <a:custGeom>
              <a:avLst/>
              <a:gdLst>
                <a:gd name="T0" fmla="*/ 0 w 720"/>
                <a:gd name="T1" fmla="*/ 0 h 312"/>
                <a:gd name="T2" fmla="*/ 168 w 720"/>
                <a:gd name="T3" fmla="*/ 48 h 312"/>
                <a:gd name="T4" fmla="*/ 564 w 720"/>
                <a:gd name="T5" fmla="*/ 240 h 312"/>
                <a:gd name="T6" fmla="*/ 720 w 720"/>
                <a:gd name="T7" fmla="*/ 312 h 31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720" h="312">
                  <a:moveTo>
                    <a:pt x="0" y="0"/>
                  </a:moveTo>
                  <a:cubicBezTo>
                    <a:pt x="56" y="19"/>
                    <a:pt x="112" y="29"/>
                    <a:pt x="168" y="48"/>
                  </a:cubicBezTo>
                  <a:cubicBezTo>
                    <a:pt x="246" y="164"/>
                    <a:pt x="434" y="216"/>
                    <a:pt x="564" y="240"/>
                  </a:cubicBezTo>
                  <a:cubicBezTo>
                    <a:pt x="593" y="245"/>
                    <a:pt x="720" y="271"/>
                    <a:pt x="720" y="312"/>
                  </a:cubicBezTo>
                </a:path>
              </a:pathLst>
            </a:custGeom>
            <a:noFill/>
            <a:ln w="76200" cap="sq" cmpd="sng">
              <a:solidFill>
                <a:srgbClr val="78452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102" name="AutoShape 49">
              <a:extLst>
                <a:ext uri="{FF2B5EF4-FFF2-40B4-BE49-F238E27FC236}">
                  <a16:creationId xmlns:a16="http://schemas.microsoft.com/office/drawing/2014/main" id="{3F2FCDD2-C195-48E5-BDAE-07A92EE77A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0"/>
              <a:ext cx="96" cy="96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 w="127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6103" name="Text Box 50">
              <a:extLst>
                <a:ext uri="{FF2B5EF4-FFF2-40B4-BE49-F238E27FC236}">
                  <a16:creationId xmlns:a16="http://schemas.microsoft.com/office/drawing/2014/main" id="{2E9D6776-1AD2-4C40-ABD7-1794E05FA6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192"/>
              <a:ext cx="9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2400" b="1" i="1">
                  <a:solidFill>
                    <a:srgbClr val="784522"/>
                  </a:solidFill>
                  <a:latin typeface="Times New Roman" panose="02020603050405020304" pitchFamily="18" charset="0"/>
                </a:rPr>
                <a:t>唐古拉山</a:t>
              </a:r>
            </a:p>
          </p:txBody>
        </p:sp>
      </p:grpSp>
      <p:sp>
        <p:nvSpPr>
          <p:cNvPr id="46097" name="Text Box 51">
            <a:extLst>
              <a:ext uri="{FF2B5EF4-FFF2-40B4-BE49-F238E27FC236}">
                <a16:creationId xmlns:a16="http://schemas.microsoft.com/office/drawing/2014/main" id="{3C76D36A-5489-4F07-A7FA-A7B3F18B8F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9600" y="4060825"/>
            <a:ext cx="549275" cy="1036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i="1">
                <a:solidFill>
                  <a:srgbClr val="0000FF"/>
                </a:solidFill>
                <a:latin typeface="Times New Roman" panose="02020603050405020304" pitchFamily="18" charset="0"/>
              </a:rPr>
              <a:t>东   海</a:t>
            </a:r>
          </a:p>
        </p:txBody>
      </p:sp>
      <p:sp>
        <p:nvSpPr>
          <p:cNvPr id="46098" name="未知">
            <a:extLst>
              <a:ext uri="{FF2B5EF4-FFF2-40B4-BE49-F238E27FC236}">
                <a16:creationId xmlns:a16="http://schemas.microsoft.com/office/drawing/2014/main" id="{7AF746A8-3A19-44CD-A19A-6F100AB5FB6B}"/>
              </a:ext>
            </a:extLst>
          </p:cNvPr>
          <p:cNvSpPr>
            <a:spLocks/>
          </p:cNvSpPr>
          <p:nvPr/>
        </p:nvSpPr>
        <p:spPr bwMode="auto">
          <a:xfrm>
            <a:off x="8316913" y="5084763"/>
            <a:ext cx="346075" cy="376237"/>
          </a:xfrm>
          <a:custGeom>
            <a:avLst/>
            <a:gdLst>
              <a:gd name="T0" fmla="*/ 0 w 218"/>
              <a:gd name="T1" fmla="*/ 361950 h 237"/>
              <a:gd name="T2" fmla="*/ 47625 w 218"/>
              <a:gd name="T3" fmla="*/ 209550 h 237"/>
              <a:gd name="T4" fmla="*/ 128588 w 218"/>
              <a:gd name="T5" fmla="*/ 95250 h 237"/>
              <a:gd name="T6" fmla="*/ 185738 w 218"/>
              <a:gd name="T7" fmla="*/ 38100 h 237"/>
              <a:gd name="T8" fmla="*/ 228600 w 218"/>
              <a:gd name="T9" fmla="*/ 0 h 237"/>
              <a:gd name="T10" fmla="*/ 276225 w 218"/>
              <a:gd name="T11" fmla="*/ 28575 h 237"/>
              <a:gd name="T12" fmla="*/ 342900 w 218"/>
              <a:gd name="T13" fmla="*/ 42862 h 237"/>
              <a:gd name="T14" fmla="*/ 342900 w 218"/>
              <a:gd name="T15" fmla="*/ 376237 h 237"/>
              <a:gd name="T16" fmla="*/ 38100 w 218"/>
              <a:gd name="T17" fmla="*/ 376237 h 23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18" h="237">
                <a:moveTo>
                  <a:pt x="0" y="228"/>
                </a:moveTo>
                <a:cubicBezTo>
                  <a:pt x="8" y="196"/>
                  <a:pt x="15" y="162"/>
                  <a:pt x="30" y="132"/>
                </a:cubicBezTo>
                <a:cubicBezTo>
                  <a:pt x="41" y="110"/>
                  <a:pt x="67" y="79"/>
                  <a:pt x="81" y="60"/>
                </a:cubicBezTo>
                <a:cubicBezTo>
                  <a:pt x="92" y="46"/>
                  <a:pt x="99" y="30"/>
                  <a:pt x="117" y="24"/>
                </a:cubicBezTo>
                <a:cubicBezTo>
                  <a:pt x="128" y="16"/>
                  <a:pt x="133" y="7"/>
                  <a:pt x="144" y="0"/>
                </a:cubicBezTo>
                <a:cubicBezTo>
                  <a:pt x="168" y="5"/>
                  <a:pt x="156" y="16"/>
                  <a:pt x="174" y="18"/>
                </a:cubicBezTo>
                <a:cubicBezTo>
                  <a:pt x="218" y="23"/>
                  <a:pt x="216" y="7"/>
                  <a:pt x="216" y="27"/>
                </a:cubicBezTo>
                <a:lnTo>
                  <a:pt x="216" y="237"/>
                </a:lnTo>
                <a:lnTo>
                  <a:pt x="24" y="237"/>
                </a:lnTo>
              </a:path>
            </a:pathLst>
          </a:custGeom>
          <a:solidFill>
            <a:schemeClr val="tx1"/>
          </a:solidFill>
          <a:ln w="9525" cmpd="sng">
            <a:solidFill>
              <a:schemeClr val="folHlink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99" name="Text Box 53">
            <a:extLst>
              <a:ext uri="{FF2B5EF4-FFF2-40B4-BE49-F238E27FC236}">
                <a16:creationId xmlns:a16="http://schemas.microsoft.com/office/drawing/2014/main" id="{B04FD126-25D4-43BB-8EA7-A35EEEC561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5589588"/>
            <a:ext cx="860425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latinLnBrk="1" hangingPunct="1">
              <a:spcBef>
                <a:spcPct val="50000"/>
              </a:spcBef>
            </a:pPr>
            <a:r>
              <a:rPr lang="zh-CN" altLang="en-US" sz="2400" b="1">
                <a:latin typeface="Times New Roman" panose="02020603050405020304" pitchFamily="18" charset="0"/>
              </a:rPr>
              <a:t>长江流经</a:t>
            </a:r>
            <a:r>
              <a:rPr lang="zh-CN" altLang="en-US" sz="2400" b="1" u="sng">
                <a:latin typeface="Times New Roman" panose="02020603050405020304" pitchFamily="18" charset="0"/>
              </a:rPr>
              <a:t>                                                                                         </a:t>
            </a:r>
            <a:r>
              <a:rPr lang="zh-CN" altLang="en-US" sz="2400" b="1">
                <a:latin typeface="Times New Roman" panose="02020603050405020304" pitchFamily="18" charset="0"/>
              </a:rPr>
              <a:t>等</a:t>
            </a:r>
            <a:r>
              <a:rPr lang="en-US" altLang="zh-CN" sz="2400" b="1">
                <a:latin typeface="Times New Roman" panose="02020603050405020304" pitchFamily="18" charset="0"/>
              </a:rPr>
              <a:t>11</a:t>
            </a:r>
            <a:r>
              <a:rPr lang="zh-CN" altLang="en-US" sz="2400" b="1">
                <a:latin typeface="Times New Roman" panose="02020603050405020304" pitchFamily="18" charset="0"/>
              </a:rPr>
              <a:t>个省区，最后注入东海。</a:t>
            </a:r>
          </a:p>
        </p:txBody>
      </p:sp>
      <p:sp>
        <p:nvSpPr>
          <p:cNvPr id="24630" name="Text Box 54">
            <a:extLst>
              <a:ext uri="{FF2B5EF4-FFF2-40B4-BE49-F238E27FC236}">
                <a16:creationId xmlns:a16="http://schemas.microsoft.com/office/drawing/2014/main" id="{45491507-BE42-4FE2-AC45-BC6CCDD21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5150" y="5589588"/>
            <a:ext cx="65166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rIns="0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Times New Roman" panose="02020603050405020304" pitchFamily="18" charset="0"/>
              </a:rPr>
              <a:t>青、藏、川、云、鄂、渝、湘、赣、皖、苏、沪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24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24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24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2" dur="500"/>
                                        <p:tgtEl>
                                          <p:spTgt spid="24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500"/>
                                        <p:tgtEl>
                                          <p:spTgt spid="24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2" dur="500"/>
                                        <p:tgtEl>
                                          <p:spTgt spid="24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7" dur="500"/>
                                        <p:tgtEl>
                                          <p:spTgt spid="24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2" dur="500"/>
                                        <p:tgtEl>
                                          <p:spTgt spid="24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7" dur="500"/>
                                        <p:tgtEl>
                                          <p:spTgt spid="24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2" dur="500"/>
                                        <p:tgtEl>
                                          <p:spTgt spid="24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7" dur="500"/>
                                        <p:tgtEl>
                                          <p:spTgt spid="24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0"/>
                                        <p:tgtEl>
                                          <p:spTgt spid="246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 descr="7">
            <a:extLst>
              <a:ext uri="{FF2B5EF4-FFF2-40B4-BE49-F238E27FC236}">
                <a16:creationId xmlns:a16="http://schemas.microsoft.com/office/drawing/2014/main" id="{C5728959-2B86-4A5D-A86F-3EC817E44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1844675"/>
            <a:ext cx="8077200" cy="4240213"/>
          </a:xfrm>
          <a:prstGeom prst="rect">
            <a:avLst/>
          </a:prstGeom>
          <a:noFill/>
          <a:ln w="25400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</p:pic>
      <p:sp>
        <p:nvSpPr>
          <p:cNvPr id="47107" name="未知">
            <a:extLst>
              <a:ext uri="{FF2B5EF4-FFF2-40B4-BE49-F238E27FC236}">
                <a16:creationId xmlns:a16="http://schemas.microsoft.com/office/drawing/2014/main" id="{BAE6B4A0-85F7-4C28-A270-356811E36969}"/>
              </a:ext>
            </a:extLst>
          </p:cNvPr>
          <p:cNvSpPr>
            <a:spLocks/>
          </p:cNvSpPr>
          <p:nvPr/>
        </p:nvSpPr>
        <p:spPr bwMode="auto">
          <a:xfrm>
            <a:off x="1258888" y="2924175"/>
            <a:ext cx="6210300" cy="2514600"/>
          </a:xfrm>
          <a:custGeom>
            <a:avLst/>
            <a:gdLst>
              <a:gd name="T0" fmla="*/ 0 w 3912"/>
              <a:gd name="T1" fmla="*/ 1779588 h 1584"/>
              <a:gd name="T2" fmla="*/ 190500 w 3912"/>
              <a:gd name="T3" fmla="*/ 1817688 h 1584"/>
              <a:gd name="T4" fmla="*/ 304800 w 3912"/>
              <a:gd name="T5" fmla="*/ 1924050 h 1584"/>
              <a:gd name="T6" fmla="*/ 552450 w 3912"/>
              <a:gd name="T7" fmla="*/ 1874838 h 1584"/>
              <a:gd name="T8" fmla="*/ 800100 w 3912"/>
              <a:gd name="T9" fmla="*/ 2084388 h 1584"/>
              <a:gd name="T10" fmla="*/ 838200 w 3912"/>
              <a:gd name="T11" fmla="*/ 2293938 h 1584"/>
              <a:gd name="T12" fmla="*/ 1085850 w 3912"/>
              <a:gd name="T13" fmla="*/ 2389188 h 1584"/>
              <a:gd name="T14" fmla="*/ 1200150 w 3912"/>
              <a:gd name="T15" fmla="*/ 2370138 h 1584"/>
              <a:gd name="T16" fmla="*/ 1257300 w 3912"/>
              <a:gd name="T17" fmla="*/ 2332038 h 1584"/>
              <a:gd name="T18" fmla="*/ 1390650 w 3912"/>
              <a:gd name="T19" fmla="*/ 2351088 h 1584"/>
              <a:gd name="T20" fmla="*/ 1504950 w 3912"/>
              <a:gd name="T21" fmla="*/ 2389188 h 1584"/>
              <a:gd name="T22" fmla="*/ 1543050 w 3912"/>
              <a:gd name="T23" fmla="*/ 2446338 h 1584"/>
              <a:gd name="T24" fmla="*/ 1600200 w 3912"/>
              <a:gd name="T25" fmla="*/ 2465388 h 1584"/>
              <a:gd name="T26" fmla="*/ 1657350 w 3912"/>
              <a:gd name="T27" fmla="*/ 2503488 h 1584"/>
              <a:gd name="T28" fmla="*/ 1771650 w 3912"/>
              <a:gd name="T29" fmla="*/ 2484438 h 1584"/>
              <a:gd name="T30" fmla="*/ 1638300 w 3912"/>
              <a:gd name="T31" fmla="*/ 2332038 h 1584"/>
              <a:gd name="T32" fmla="*/ 1409700 w 3912"/>
              <a:gd name="T33" fmla="*/ 2179638 h 1584"/>
              <a:gd name="T34" fmla="*/ 1371600 w 3912"/>
              <a:gd name="T35" fmla="*/ 2122488 h 1584"/>
              <a:gd name="T36" fmla="*/ 1352550 w 3912"/>
              <a:gd name="T37" fmla="*/ 2065338 h 1584"/>
              <a:gd name="T38" fmla="*/ 1238250 w 3912"/>
              <a:gd name="T39" fmla="*/ 2027238 h 1584"/>
              <a:gd name="T40" fmla="*/ 1143000 w 3912"/>
              <a:gd name="T41" fmla="*/ 1855788 h 1584"/>
              <a:gd name="T42" fmla="*/ 1123950 w 3912"/>
              <a:gd name="T43" fmla="*/ 1798638 h 1584"/>
              <a:gd name="T44" fmla="*/ 1162050 w 3912"/>
              <a:gd name="T45" fmla="*/ 1684338 h 1584"/>
              <a:gd name="T46" fmla="*/ 1276350 w 3912"/>
              <a:gd name="T47" fmla="*/ 1608138 h 1584"/>
              <a:gd name="T48" fmla="*/ 1314450 w 3912"/>
              <a:gd name="T49" fmla="*/ 1550988 h 1584"/>
              <a:gd name="T50" fmla="*/ 1466850 w 3912"/>
              <a:gd name="T51" fmla="*/ 1589088 h 1584"/>
              <a:gd name="T52" fmla="*/ 1543050 w 3912"/>
              <a:gd name="T53" fmla="*/ 1570038 h 1584"/>
              <a:gd name="T54" fmla="*/ 1714500 w 3912"/>
              <a:gd name="T55" fmla="*/ 1646238 h 1584"/>
              <a:gd name="T56" fmla="*/ 1828800 w 3912"/>
              <a:gd name="T57" fmla="*/ 1684338 h 1584"/>
              <a:gd name="T58" fmla="*/ 1981200 w 3912"/>
              <a:gd name="T59" fmla="*/ 1665288 h 1584"/>
              <a:gd name="T60" fmla="*/ 2000250 w 3912"/>
              <a:gd name="T61" fmla="*/ 1608138 h 1584"/>
              <a:gd name="T62" fmla="*/ 2057400 w 3912"/>
              <a:gd name="T63" fmla="*/ 1570038 h 1584"/>
              <a:gd name="T64" fmla="*/ 2228850 w 3912"/>
              <a:gd name="T65" fmla="*/ 1550988 h 1584"/>
              <a:gd name="T66" fmla="*/ 2381250 w 3912"/>
              <a:gd name="T67" fmla="*/ 1436688 h 1584"/>
              <a:gd name="T68" fmla="*/ 2266950 w 3912"/>
              <a:gd name="T69" fmla="*/ 1284288 h 1584"/>
              <a:gd name="T70" fmla="*/ 2381250 w 3912"/>
              <a:gd name="T71" fmla="*/ 1227138 h 1584"/>
              <a:gd name="T72" fmla="*/ 2609850 w 3912"/>
              <a:gd name="T73" fmla="*/ 1143000 h 1584"/>
              <a:gd name="T74" fmla="*/ 2762250 w 3912"/>
              <a:gd name="T75" fmla="*/ 1074738 h 1584"/>
              <a:gd name="T76" fmla="*/ 2914650 w 3912"/>
              <a:gd name="T77" fmla="*/ 788988 h 1584"/>
              <a:gd name="T78" fmla="*/ 2952750 w 3912"/>
              <a:gd name="T79" fmla="*/ 636588 h 1584"/>
              <a:gd name="T80" fmla="*/ 2933700 w 3912"/>
              <a:gd name="T81" fmla="*/ 465138 h 1584"/>
              <a:gd name="T82" fmla="*/ 3257550 w 3912"/>
              <a:gd name="T83" fmla="*/ 0 h 1584"/>
              <a:gd name="T84" fmla="*/ 3981450 w 3912"/>
              <a:gd name="T85" fmla="*/ 122238 h 1584"/>
              <a:gd name="T86" fmla="*/ 4152900 w 3912"/>
              <a:gd name="T87" fmla="*/ 312738 h 1584"/>
              <a:gd name="T88" fmla="*/ 4076700 w 3912"/>
              <a:gd name="T89" fmla="*/ 579438 h 1584"/>
              <a:gd name="T90" fmla="*/ 4057650 w 3912"/>
              <a:gd name="T91" fmla="*/ 693738 h 1584"/>
              <a:gd name="T92" fmla="*/ 4000500 w 3912"/>
              <a:gd name="T93" fmla="*/ 750888 h 1584"/>
              <a:gd name="T94" fmla="*/ 4000500 w 3912"/>
              <a:gd name="T95" fmla="*/ 903288 h 1584"/>
              <a:gd name="T96" fmla="*/ 4038600 w 3912"/>
              <a:gd name="T97" fmla="*/ 1017588 h 1584"/>
              <a:gd name="T98" fmla="*/ 3981450 w 3912"/>
              <a:gd name="T99" fmla="*/ 1265238 h 1584"/>
              <a:gd name="T100" fmla="*/ 3943350 w 3912"/>
              <a:gd name="T101" fmla="*/ 2019300 h 1584"/>
              <a:gd name="T102" fmla="*/ 4191000 w 3912"/>
              <a:gd name="T103" fmla="*/ 1962150 h 1584"/>
              <a:gd name="T104" fmla="*/ 4343400 w 3912"/>
              <a:gd name="T105" fmla="*/ 1893888 h 1584"/>
              <a:gd name="T106" fmla="*/ 5162550 w 3912"/>
              <a:gd name="T107" fmla="*/ 1836738 h 1584"/>
              <a:gd name="T108" fmla="*/ 5372100 w 3912"/>
              <a:gd name="T109" fmla="*/ 1638300 h 1584"/>
              <a:gd name="T110" fmla="*/ 5429250 w 3912"/>
              <a:gd name="T111" fmla="*/ 1531938 h 1584"/>
              <a:gd name="T112" fmla="*/ 5524500 w 3912"/>
              <a:gd name="T113" fmla="*/ 1466850 h 1584"/>
              <a:gd name="T114" fmla="*/ 5505450 w 3912"/>
              <a:gd name="T115" fmla="*/ 1436688 h 1584"/>
              <a:gd name="T116" fmla="*/ 5657850 w 3912"/>
              <a:gd name="T117" fmla="*/ 1295400 h 1584"/>
              <a:gd name="T118" fmla="*/ 5772150 w 3912"/>
              <a:gd name="T119" fmla="*/ 1162050 h 1584"/>
              <a:gd name="T120" fmla="*/ 5886450 w 3912"/>
              <a:gd name="T121" fmla="*/ 1055688 h 1584"/>
              <a:gd name="T122" fmla="*/ 6076950 w 3912"/>
              <a:gd name="T123" fmla="*/ 979488 h 1584"/>
              <a:gd name="T124" fmla="*/ 6210300 w 3912"/>
              <a:gd name="T125" fmla="*/ 769938 h 158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3912" h="1584">
                <a:moveTo>
                  <a:pt x="0" y="1121"/>
                </a:moveTo>
                <a:cubicBezTo>
                  <a:pt x="21" y="1124"/>
                  <a:pt x="91" y="1129"/>
                  <a:pt x="120" y="1145"/>
                </a:cubicBezTo>
                <a:cubicBezTo>
                  <a:pt x="145" y="1159"/>
                  <a:pt x="192" y="1212"/>
                  <a:pt x="192" y="1212"/>
                </a:cubicBezTo>
                <a:cubicBezTo>
                  <a:pt x="256" y="1201"/>
                  <a:pt x="287" y="1166"/>
                  <a:pt x="348" y="1181"/>
                </a:cubicBezTo>
                <a:cubicBezTo>
                  <a:pt x="417" y="1284"/>
                  <a:pt x="393" y="1285"/>
                  <a:pt x="504" y="1313"/>
                </a:cubicBezTo>
                <a:cubicBezTo>
                  <a:pt x="518" y="1355"/>
                  <a:pt x="511" y="1403"/>
                  <a:pt x="528" y="1445"/>
                </a:cubicBezTo>
                <a:cubicBezTo>
                  <a:pt x="539" y="1472"/>
                  <a:pt x="657" y="1496"/>
                  <a:pt x="684" y="1505"/>
                </a:cubicBezTo>
                <a:cubicBezTo>
                  <a:pt x="708" y="1501"/>
                  <a:pt x="733" y="1501"/>
                  <a:pt x="756" y="1493"/>
                </a:cubicBezTo>
                <a:cubicBezTo>
                  <a:pt x="770" y="1488"/>
                  <a:pt x="778" y="1470"/>
                  <a:pt x="792" y="1469"/>
                </a:cubicBezTo>
                <a:cubicBezTo>
                  <a:pt x="820" y="1466"/>
                  <a:pt x="848" y="1477"/>
                  <a:pt x="876" y="1481"/>
                </a:cubicBezTo>
                <a:cubicBezTo>
                  <a:pt x="900" y="1489"/>
                  <a:pt x="934" y="1484"/>
                  <a:pt x="948" y="1505"/>
                </a:cubicBezTo>
                <a:cubicBezTo>
                  <a:pt x="956" y="1517"/>
                  <a:pt x="961" y="1532"/>
                  <a:pt x="972" y="1541"/>
                </a:cubicBezTo>
                <a:cubicBezTo>
                  <a:pt x="982" y="1549"/>
                  <a:pt x="997" y="1547"/>
                  <a:pt x="1008" y="1553"/>
                </a:cubicBezTo>
                <a:cubicBezTo>
                  <a:pt x="1021" y="1559"/>
                  <a:pt x="1032" y="1569"/>
                  <a:pt x="1044" y="1577"/>
                </a:cubicBezTo>
                <a:cubicBezTo>
                  <a:pt x="1068" y="1573"/>
                  <a:pt x="1100" y="1584"/>
                  <a:pt x="1116" y="1565"/>
                </a:cubicBezTo>
                <a:cubicBezTo>
                  <a:pt x="1160" y="1513"/>
                  <a:pt x="1056" y="1477"/>
                  <a:pt x="1032" y="1469"/>
                </a:cubicBezTo>
                <a:cubicBezTo>
                  <a:pt x="986" y="1423"/>
                  <a:pt x="940" y="1408"/>
                  <a:pt x="888" y="1373"/>
                </a:cubicBezTo>
                <a:cubicBezTo>
                  <a:pt x="880" y="1361"/>
                  <a:pt x="870" y="1350"/>
                  <a:pt x="864" y="1337"/>
                </a:cubicBezTo>
                <a:cubicBezTo>
                  <a:pt x="858" y="1326"/>
                  <a:pt x="862" y="1308"/>
                  <a:pt x="852" y="1301"/>
                </a:cubicBezTo>
                <a:cubicBezTo>
                  <a:pt x="831" y="1286"/>
                  <a:pt x="780" y="1277"/>
                  <a:pt x="780" y="1277"/>
                </a:cubicBezTo>
                <a:cubicBezTo>
                  <a:pt x="726" y="1223"/>
                  <a:pt x="749" y="1257"/>
                  <a:pt x="720" y="1169"/>
                </a:cubicBezTo>
                <a:cubicBezTo>
                  <a:pt x="716" y="1157"/>
                  <a:pt x="708" y="1133"/>
                  <a:pt x="708" y="1133"/>
                </a:cubicBezTo>
                <a:cubicBezTo>
                  <a:pt x="716" y="1109"/>
                  <a:pt x="711" y="1075"/>
                  <a:pt x="732" y="1061"/>
                </a:cubicBezTo>
                <a:cubicBezTo>
                  <a:pt x="756" y="1045"/>
                  <a:pt x="804" y="1013"/>
                  <a:pt x="804" y="1013"/>
                </a:cubicBezTo>
                <a:cubicBezTo>
                  <a:pt x="812" y="1001"/>
                  <a:pt x="814" y="981"/>
                  <a:pt x="828" y="977"/>
                </a:cubicBezTo>
                <a:cubicBezTo>
                  <a:pt x="844" y="973"/>
                  <a:pt x="904" y="994"/>
                  <a:pt x="924" y="1001"/>
                </a:cubicBezTo>
                <a:cubicBezTo>
                  <a:pt x="940" y="997"/>
                  <a:pt x="956" y="987"/>
                  <a:pt x="972" y="989"/>
                </a:cubicBezTo>
                <a:cubicBezTo>
                  <a:pt x="1064" y="998"/>
                  <a:pt x="1019" y="1010"/>
                  <a:pt x="1080" y="1037"/>
                </a:cubicBezTo>
                <a:cubicBezTo>
                  <a:pt x="1103" y="1047"/>
                  <a:pt x="1152" y="1061"/>
                  <a:pt x="1152" y="1061"/>
                </a:cubicBezTo>
                <a:cubicBezTo>
                  <a:pt x="1184" y="1057"/>
                  <a:pt x="1219" y="1062"/>
                  <a:pt x="1248" y="1049"/>
                </a:cubicBezTo>
                <a:cubicBezTo>
                  <a:pt x="1260" y="1044"/>
                  <a:pt x="1252" y="1023"/>
                  <a:pt x="1260" y="1013"/>
                </a:cubicBezTo>
                <a:cubicBezTo>
                  <a:pt x="1269" y="1002"/>
                  <a:pt x="1282" y="992"/>
                  <a:pt x="1296" y="989"/>
                </a:cubicBezTo>
                <a:cubicBezTo>
                  <a:pt x="1331" y="980"/>
                  <a:pt x="1368" y="981"/>
                  <a:pt x="1404" y="977"/>
                </a:cubicBezTo>
                <a:cubicBezTo>
                  <a:pt x="1432" y="935"/>
                  <a:pt x="1452" y="921"/>
                  <a:pt x="1500" y="905"/>
                </a:cubicBezTo>
                <a:cubicBezTo>
                  <a:pt x="1470" y="860"/>
                  <a:pt x="1445" y="859"/>
                  <a:pt x="1428" y="809"/>
                </a:cubicBezTo>
                <a:cubicBezTo>
                  <a:pt x="1455" y="791"/>
                  <a:pt x="1467" y="778"/>
                  <a:pt x="1500" y="773"/>
                </a:cubicBezTo>
                <a:cubicBezTo>
                  <a:pt x="1564" y="763"/>
                  <a:pt x="1644" y="720"/>
                  <a:pt x="1644" y="720"/>
                </a:cubicBezTo>
                <a:cubicBezTo>
                  <a:pt x="1724" y="640"/>
                  <a:pt x="1697" y="755"/>
                  <a:pt x="1740" y="677"/>
                </a:cubicBezTo>
                <a:cubicBezTo>
                  <a:pt x="1788" y="591"/>
                  <a:pt x="1806" y="587"/>
                  <a:pt x="1836" y="497"/>
                </a:cubicBezTo>
                <a:cubicBezTo>
                  <a:pt x="1846" y="466"/>
                  <a:pt x="1860" y="401"/>
                  <a:pt x="1860" y="401"/>
                </a:cubicBezTo>
                <a:cubicBezTo>
                  <a:pt x="1856" y="365"/>
                  <a:pt x="1848" y="329"/>
                  <a:pt x="1848" y="293"/>
                </a:cubicBezTo>
                <a:cubicBezTo>
                  <a:pt x="1848" y="137"/>
                  <a:pt x="1932" y="0"/>
                  <a:pt x="2052" y="0"/>
                </a:cubicBezTo>
                <a:cubicBezTo>
                  <a:pt x="2226" y="58"/>
                  <a:pt x="2238" y="66"/>
                  <a:pt x="2508" y="77"/>
                </a:cubicBezTo>
                <a:cubicBezTo>
                  <a:pt x="2568" y="97"/>
                  <a:pt x="2597" y="139"/>
                  <a:pt x="2616" y="197"/>
                </a:cubicBezTo>
                <a:cubicBezTo>
                  <a:pt x="2605" y="254"/>
                  <a:pt x="2577" y="309"/>
                  <a:pt x="2568" y="365"/>
                </a:cubicBezTo>
                <a:cubicBezTo>
                  <a:pt x="2564" y="389"/>
                  <a:pt x="2566" y="415"/>
                  <a:pt x="2556" y="437"/>
                </a:cubicBezTo>
                <a:cubicBezTo>
                  <a:pt x="2549" y="453"/>
                  <a:pt x="2532" y="461"/>
                  <a:pt x="2520" y="473"/>
                </a:cubicBezTo>
                <a:cubicBezTo>
                  <a:pt x="2503" y="523"/>
                  <a:pt x="2503" y="505"/>
                  <a:pt x="2520" y="569"/>
                </a:cubicBezTo>
                <a:cubicBezTo>
                  <a:pt x="2527" y="593"/>
                  <a:pt x="2544" y="641"/>
                  <a:pt x="2544" y="641"/>
                </a:cubicBezTo>
                <a:cubicBezTo>
                  <a:pt x="2531" y="694"/>
                  <a:pt x="2517" y="742"/>
                  <a:pt x="2508" y="797"/>
                </a:cubicBezTo>
                <a:cubicBezTo>
                  <a:pt x="2516" y="936"/>
                  <a:pt x="2567" y="1147"/>
                  <a:pt x="2484" y="1272"/>
                </a:cubicBezTo>
                <a:cubicBezTo>
                  <a:pt x="2557" y="1296"/>
                  <a:pt x="2578" y="1277"/>
                  <a:pt x="2640" y="1236"/>
                </a:cubicBezTo>
                <a:cubicBezTo>
                  <a:pt x="2650" y="1229"/>
                  <a:pt x="2730" y="1195"/>
                  <a:pt x="2736" y="1193"/>
                </a:cubicBezTo>
                <a:cubicBezTo>
                  <a:pt x="2896" y="1202"/>
                  <a:pt x="3110" y="1252"/>
                  <a:pt x="3252" y="1157"/>
                </a:cubicBezTo>
                <a:cubicBezTo>
                  <a:pt x="3289" y="1101"/>
                  <a:pt x="3323" y="1052"/>
                  <a:pt x="3384" y="1032"/>
                </a:cubicBezTo>
                <a:cubicBezTo>
                  <a:pt x="3401" y="1006"/>
                  <a:pt x="3403" y="991"/>
                  <a:pt x="3420" y="965"/>
                </a:cubicBezTo>
                <a:cubicBezTo>
                  <a:pt x="3427" y="954"/>
                  <a:pt x="3504" y="931"/>
                  <a:pt x="3480" y="924"/>
                </a:cubicBezTo>
                <a:cubicBezTo>
                  <a:pt x="3489" y="913"/>
                  <a:pt x="3457" y="914"/>
                  <a:pt x="3468" y="905"/>
                </a:cubicBezTo>
                <a:cubicBezTo>
                  <a:pt x="3510" y="870"/>
                  <a:pt x="3531" y="866"/>
                  <a:pt x="3564" y="816"/>
                </a:cubicBezTo>
                <a:cubicBezTo>
                  <a:pt x="3580" y="792"/>
                  <a:pt x="3609" y="741"/>
                  <a:pt x="3636" y="732"/>
                </a:cubicBezTo>
                <a:cubicBezTo>
                  <a:pt x="3675" y="719"/>
                  <a:pt x="3668" y="675"/>
                  <a:pt x="3708" y="665"/>
                </a:cubicBezTo>
                <a:cubicBezTo>
                  <a:pt x="3756" y="653"/>
                  <a:pt x="3787" y="644"/>
                  <a:pt x="3828" y="617"/>
                </a:cubicBezTo>
                <a:cubicBezTo>
                  <a:pt x="3857" y="574"/>
                  <a:pt x="3889" y="532"/>
                  <a:pt x="3912" y="485"/>
                </a:cubicBezTo>
              </a:path>
            </a:pathLst>
          </a:custGeom>
          <a:noFill/>
          <a:ln w="76200" cap="flat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5604" name="Text Box 4">
            <a:extLst>
              <a:ext uri="{FF2B5EF4-FFF2-40B4-BE49-F238E27FC236}">
                <a16:creationId xmlns:a16="http://schemas.microsoft.com/office/drawing/2014/main" id="{C55CD09E-8DA0-412F-846E-CEDF086015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9000" y="3379788"/>
            <a:ext cx="10668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 i="1">
                <a:solidFill>
                  <a:srgbClr val="FF3300"/>
                </a:solidFill>
                <a:latin typeface="Times New Roman" panose="02020603050405020304" pitchFamily="18" charset="0"/>
                <a:ea typeface="方正姚体" panose="02010601030101010101" pitchFamily="2" charset="-122"/>
              </a:rPr>
              <a:t>渤海</a:t>
            </a:r>
          </a:p>
        </p:txBody>
      </p:sp>
      <p:sp>
        <p:nvSpPr>
          <p:cNvPr id="47109" name="Text Box 5">
            <a:extLst>
              <a:ext uri="{FF2B5EF4-FFF2-40B4-BE49-F238E27FC236}">
                <a16:creationId xmlns:a16="http://schemas.microsoft.com/office/drawing/2014/main" id="{53678CC7-6934-482D-926A-828B15BA9E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476250"/>
            <a:ext cx="749141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>
                <a:latin typeface="Times New Roman" panose="02020603050405020304" pitchFamily="18" charset="0"/>
              </a:rPr>
              <a:t> </a:t>
            </a:r>
            <a:r>
              <a:rPr lang="en-US" altLang="zh-CN" sz="2800" b="1">
                <a:latin typeface="Times New Roman" panose="02020603050405020304" pitchFamily="18" charset="0"/>
              </a:rPr>
              <a:t>1</a:t>
            </a:r>
            <a:r>
              <a:rPr lang="zh-CN" altLang="en-US" sz="2800" b="1">
                <a:latin typeface="Times New Roman" panose="02020603050405020304" pitchFamily="18" charset="0"/>
              </a:rPr>
              <a:t>、黄河的发源地、注入的海洋和长度</a:t>
            </a:r>
          </a:p>
        </p:txBody>
      </p:sp>
      <p:grpSp>
        <p:nvGrpSpPr>
          <p:cNvPr id="25606" name="Group 6">
            <a:extLst>
              <a:ext uri="{FF2B5EF4-FFF2-40B4-BE49-F238E27FC236}">
                <a16:creationId xmlns:a16="http://schemas.microsoft.com/office/drawing/2014/main" id="{C04BDFEE-A0CE-4947-A65D-D3F00E84BAFB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4419600"/>
            <a:ext cx="2057400" cy="1474788"/>
            <a:chOff x="0" y="0"/>
            <a:chExt cx="1296" cy="929"/>
          </a:xfrm>
        </p:grpSpPr>
        <p:sp>
          <p:nvSpPr>
            <p:cNvPr id="47125" name="Rectangle 7">
              <a:extLst>
                <a:ext uri="{FF2B5EF4-FFF2-40B4-BE49-F238E27FC236}">
                  <a16:creationId xmlns:a16="http://schemas.microsoft.com/office/drawing/2014/main" id="{DAC1FAE1-4B99-45C4-9889-32B35CBA967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66779">
              <a:off x="288" y="497"/>
              <a:ext cx="912" cy="96"/>
            </a:xfrm>
            <a:prstGeom prst="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7126" name="Text Box 8">
              <a:extLst>
                <a:ext uri="{FF2B5EF4-FFF2-40B4-BE49-F238E27FC236}">
                  <a16:creationId xmlns:a16="http://schemas.microsoft.com/office/drawing/2014/main" id="{DD6F41E7-BF74-47DA-AED8-355256F61A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53297">
              <a:off x="0" y="602"/>
              <a:ext cx="129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2800" b="1" i="1">
                  <a:solidFill>
                    <a:srgbClr val="000000"/>
                  </a:solidFill>
                  <a:latin typeface="Times New Roman" panose="02020603050405020304" pitchFamily="18" charset="0"/>
                  <a:ea typeface="方正姚体" panose="02010601030101010101" pitchFamily="2" charset="-122"/>
                </a:rPr>
                <a:t>巴颜喀拉山</a:t>
              </a:r>
            </a:p>
          </p:txBody>
        </p:sp>
        <p:sp>
          <p:nvSpPr>
            <p:cNvPr id="47127" name="Text Box 9">
              <a:extLst>
                <a:ext uri="{FF2B5EF4-FFF2-40B4-BE49-F238E27FC236}">
                  <a16:creationId xmlns:a16="http://schemas.microsoft.com/office/drawing/2014/main" id="{DEEF1D29-4228-478D-A881-5BA8C442CF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0"/>
              <a:ext cx="76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2400" b="1">
                  <a:solidFill>
                    <a:srgbClr val="FF0000"/>
                  </a:solidFill>
                  <a:latin typeface="Arial" panose="020B0604020202020204" pitchFamily="34" charset="0"/>
                </a:rPr>
                <a:t>卡日曲</a:t>
              </a:r>
            </a:p>
          </p:txBody>
        </p:sp>
      </p:grpSp>
      <p:grpSp>
        <p:nvGrpSpPr>
          <p:cNvPr id="25610" name="Group 10">
            <a:extLst>
              <a:ext uri="{FF2B5EF4-FFF2-40B4-BE49-F238E27FC236}">
                <a16:creationId xmlns:a16="http://schemas.microsoft.com/office/drawing/2014/main" id="{56C7B685-1AC0-4520-980F-41C7D2CAD955}"/>
              </a:ext>
            </a:extLst>
          </p:cNvPr>
          <p:cNvGrpSpPr>
            <a:grpSpLocks/>
          </p:cNvGrpSpPr>
          <p:nvPr/>
        </p:nvGrpSpPr>
        <p:grpSpPr bwMode="auto">
          <a:xfrm>
            <a:off x="1187450" y="3716338"/>
            <a:ext cx="6264275" cy="2752725"/>
            <a:chOff x="0" y="0"/>
            <a:chExt cx="4491" cy="2012"/>
          </a:xfrm>
        </p:grpSpPr>
        <p:sp>
          <p:nvSpPr>
            <p:cNvPr id="47120" name="Line 11">
              <a:extLst>
                <a:ext uri="{FF2B5EF4-FFF2-40B4-BE49-F238E27FC236}">
                  <a16:creationId xmlns:a16="http://schemas.microsoft.com/office/drawing/2014/main" id="{96B74BAA-4A51-4945-AA37-E2C983BB2E4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0" y="907"/>
              <a:ext cx="0" cy="1044"/>
            </a:xfrm>
            <a:prstGeom prst="line">
              <a:avLst/>
            </a:prstGeom>
            <a:noFill/>
            <a:ln w="57150">
              <a:solidFill>
                <a:srgbClr val="CC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121" name="Line 12">
              <a:extLst>
                <a:ext uri="{FF2B5EF4-FFF2-40B4-BE49-F238E27FC236}">
                  <a16:creationId xmlns:a16="http://schemas.microsoft.com/office/drawing/2014/main" id="{2017532B-9ACC-4428-BC99-3074A6A499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91" y="0"/>
              <a:ext cx="0" cy="1860"/>
            </a:xfrm>
            <a:prstGeom prst="line">
              <a:avLst/>
            </a:prstGeom>
            <a:noFill/>
            <a:ln w="57150">
              <a:solidFill>
                <a:srgbClr val="CC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122" name="Line 13">
              <a:extLst>
                <a:ext uri="{FF2B5EF4-FFF2-40B4-BE49-F238E27FC236}">
                  <a16:creationId xmlns:a16="http://schemas.microsoft.com/office/drawing/2014/main" id="{4FF9A0F8-F241-45F6-8BC2-07AD593209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15"/>
              <a:ext cx="1633" cy="0"/>
            </a:xfrm>
            <a:prstGeom prst="line">
              <a:avLst/>
            </a:prstGeom>
            <a:noFill/>
            <a:ln w="38100">
              <a:solidFill>
                <a:srgbClr val="CC33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123" name="Line 14">
              <a:extLst>
                <a:ext uri="{FF2B5EF4-FFF2-40B4-BE49-F238E27FC236}">
                  <a16:creationId xmlns:a16="http://schemas.microsoft.com/office/drawing/2014/main" id="{3596C797-2C1D-4362-84DC-7733C2BDE1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76" y="1815"/>
              <a:ext cx="1815" cy="0"/>
            </a:xfrm>
            <a:prstGeom prst="line">
              <a:avLst/>
            </a:prstGeom>
            <a:noFill/>
            <a:ln w="38100">
              <a:solidFill>
                <a:srgbClr val="CC33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124" name="Text Box 15">
              <a:extLst>
                <a:ext uri="{FF2B5EF4-FFF2-40B4-BE49-F238E27FC236}">
                  <a16:creationId xmlns:a16="http://schemas.microsoft.com/office/drawing/2014/main" id="{1EE5E199-0300-4B43-9B01-CA0047DE7C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4" y="1678"/>
              <a:ext cx="1089" cy="3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b="1">
                  <a:solidFill>
                    <a:schemeClr val="accent2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5464</a:t>
              </a:r>
              <a:r>
                <a:rPr lang="zh-CN" altLang="en-US" sz="2400" b="1">
                  <a:solidFill>
                    <a:schemeClr val="accent2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千米</a:t>
              </a:r>
            </a:p>
          </p:txBody>
        </p:sp>
      </p:grpSp>
      <p:sp>
        <p:nvSpPr>
          <p:cNvPr id="25616" name="Rectangle 16">
            <a:extLst>
              <a:ext uri="{FF2B5EF4-FFF2-40B4-BE49-F238E27FC236}">
                <a16:creationId xmlns:a16="http://schemas.microsoft.com/office/drawing/2014/main" id="{3D55F22C-AD3A-4B6D-847E-E76E74589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908050"/>
            <a:ext cx="8280400" cy="944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>
                <a:latin typeface="Arial" panose="020B0604020202020204" pitchFamily="34" charset="0"/>
              </a:rPr>
              <a:t>2</a:t>
            </a:r>
            <a:r>
              <a:rPr lang="zh-CN" altLang="en-US" sz="2800" b="1">
                <a:latin typeface="Arial" panose="020B0604020202020204" pitchFamily="34" charset="0"/>
              </a:rPr>
              <a:t>、黄河上、中、下游的划分地点：河口和旧孟津，看一看他们分别位于哪一个省区</a:t>
            </a:r>
          </a:p>
        </p:txBody>
      </p:sp>
      <p:sp>
        <p:nvSpPr>
          <p:cNvPr id="25617" name="Oval 17">
            <a:extLst>
              <a:ext uri="{FF2B5EF4-FFF2-40B4-BE49-F238E27FC236}">
                <a16:creationId xmlns:a16="http://schemas.microsoft.com/office/drawing/2014/main" id="{654F1BFD-65A6-4875-8FE3-A92A743605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8263" y="2997200"/>
            <a:ext cx="152400" cy="152400"/>
          </a:xfrm>
          <a:prstGeom prst="ellipse">
            <a:avLst/>
          </a:prstGeom>
          <a:solidFill>
            <a:srgbClr val="FF0066"/>
          </a:solidFill>
          <a:ln w="9525">
            <a:solidFill>
              <a:srgbClr val="FF006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5618" name="Oval 18">
            <a:extLst>
              <a:ext uri="{FF2B5EF4-FFF2-40B4-BE49-F238E27FC236}">
                <a16:creationId xmlns:a16="http://schemas.microsoft.com/office/drawing/2014/main" id="{F5BA8932-4002-47AA-8421-6F97354AC0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0425" y="4724400"/>
            <a:ext cx="142875" cy="215900"/>
          </a:xfrm>
          <a:prstGeom prst="ellipse">
            <a:avLst/>
          </a:prstGeom>
          <a:solidFill>
            <a:srgbClr val="FF0066"/>
          </a:solidFill>
          <a:ln w="9525">
            <a:solidFill>
              <a:srgbClr val="FF006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5619" name="Text Box 19">
            <a:extLst>
              <a:ext uri="{FF2B5EF4-FFF2-40B4-BE49-F238E27FC236}">
                <a16:creationId xmlns:a16="http://schemas.microsoft.com/office/drawing/2014/main" id="{8A344E6F-092F-4DEC-BE00-F42C6D8585E4}"/>
              </a:ext>
            </a:extLst>
          </p:cNvPr>
          <p:cNvSpPr txBox="1">
            <a:spLocks noChangeArrowheads="1"/>
          </p:cNvSpPr>
          <p:nvPr/>
        </p:nvSpPr>
        <p:spPr bwMode="auto">
          <a:xfrm rot="-1140000">
            <a:off x="3402013" y="2546350"/>
            <a:ext cx="25527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latin typeface="Arial" panose="020B0604020202020204" pitchFamily="34" charset="0"/>
              </a:rPr>
              <a:t>内  蒙  古  自  治  区</a:t>
            </a:r>
          </a:p>
        </p:txBody>
      </p:sp>
      <p:sp>
        <p:nvSpPr>
          <p:cNvPr id="25620" name="Text Box 20">
            <a:extLst>
              <a:ext uri="{FF2B5EF4-FFF2-40B4-BE49-F238E27FC236}">
                <a16:creationId xmlns:a16="http://schemas.microsoft.com/office/drawing/2014/main" id="{FE216CCC-B52F-4F11-B772-A26940D320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25" y="5157788"/>
            <a:ext cx="100806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latin typeface="Arial" panose="020B0604020202020204" pitchFamily="34" charset="0"/>
              </a:rPr>
              <a:t>河   南</a:t>
            </a:r>
          </a:p>
        </p:txBody>
      </p:sp>
      <p:sp>
        <p:nvSpPr>
          <p:cNvPr id="25621" name="AutoShape 21">
            <a:extLst>
              <a:ext uri="{FF2B5EF4-FFF2-40B4-BE49-F238E27FC236}">
                <a16:creationId xmlns:a16="http://schemas.microsoft.com/office/drawing/2014/main" id="{F5A9DB46-EB9B-48A8-8869-42A2903C15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2205038"/>
            <a:ext cx="1303338" cy="792162"/>
          </a:xfrm>
          <a:prstGeom prst="cloudCallout">
            <a:avLst>
              <a:gd name="adj1" fmla="val -92995"/>
              <a:gd name="adj2" fmla="val 75250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b="1">
                <a:solidFill>
                  <a:srgbClr val="FF0066"/>
                </a:solidFill>
                <a:latin typeface="Times New Roman" panose="02020603050405020304" pitchFamily="18" charset="0"/>
              </a:rPr>
              <a:t>河口</a:t>
            </a:r>
          </a:p>
        </p:txBody>
      </p:sp>
      <p:sp>
        <p:nvSpPr>
          <p:cNvPr id="25622" name="AutoShape 22">
            <a:extLst>
              <a:ext uri="{FF2B5EF4-FFF2-40B4-BE49-F238E27FC236}">
                <a16:creationId xmlns:a16="http://schemas.microsoft.com/office/drawing/2014/main" id="{2DF7E99C-3FBF-400A-81D1-F46C8105D8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7050" y="4652963"/>
            <a:ext cx="1655763" cy="504825"/>
          </a:xfrm>
          <a:prstGeom prst="cloudCallout">
            <a:avLst>
              <a:gd name="adj1" fmla="val -99856"/>
              <a:gd name="adj2" fmla="val -13838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b="1">
                <a:solidFill>
                  <a:srgbClr val="FF0066"/>
                </a:solidFill>
                <a:latin typeface="Times New Roman" panose="02020603050405020304" pitchFamily="18" charset="0"/>
              </a:rPr>
              <a:t>桃花峪</a:t>
            </a:r>
          </a:p>
        </p:txBody>
      </p:sp>
      <p:sp>
        <p:nvSpPr>
          <p:cNvPr id="47119" name="Text Box 23">
            <a:extLst>
              <a:ext uri="{FF2B5EF4-FFF2-40B4-BE49-F238E27FC236}">
                <a16:creationId xmlns:a16="http://schemas.microsoft.com/office/drawing/2014/main" id="{7AEEEE39-CDA9-4588-9BA4-F2176E56DC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2988" y="0"/>
            <a:ext cx="27368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600" b="1">
                <a:solidFill>
                  <a:srgbClr val="FF3300"/>
                </a:solidFill>
              </a:rPr>
              <a:t>黄河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0" fill="hold"/>
                                        <p:tgtEl>
                                          <p:spTgt spid="256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0" fill="hold"/>
                                        <p:tgtEl>
                                          <p:spTgt spid="256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6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6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9" dur="500"/>
                                        <p:tgtEl>
                                          <p:spTgt spid="25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5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4" grpId="0" autoUpdateAnimBg="0"/>
      <p:bldP spid="25616" grpId="0" autoUpdateAnimBg="0"/>
      <p:bldP spid="25619" grpId="0" autoUpdateAnimBg="0"/>
      <p:bldP spid="25621" grpId="0" animBg="1" autoUpdateAnimBg="0"/>
      <p:bldP spid="25622" grpId="0" animBg="1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 descr="7">
            <a:extLst>
              <a:ext uri="{FF2B5EF4-FFF2-40B4-BE49-F238E27FC236}">
                <a16:creationId xmlns:a16="http://schemas.microsoft.com/office/drawing/2014/main" id="{12EA0C37-62F6-47D6-8EAF-C97E51106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1844675"/>
            <a:ext cx="8077200" cy="4240213"/>
          </a:xfrm>
          <a:prstGeom prst="rect">
            <a:avLst/>
          </a:prstGeom>
          <a:noFill/>
          <a:ln w="25400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</p:pic>
      <p:grpSp>
        <p:nvGrpSpPr>
          <p:cNvPr id="48131" name="Group 3">
            <a:extLst>
              <a:ext uri="{FF2B5EF4-FFF2-40B4-BE49-F238E27FC236}">
                <a16:creationId xmlns:a16="http://schemas.microsoft.com/office/drawing/2014/main" id="{116ABDB3-EF02-4BE8-A707-A6E0D9120C9D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5208588"/>
            <a:ext cx="2057400" cy="685800"/>
            <a:chOff x="0" y="0"/>
            <a:chExt cx="1296" cy="432"/>
          </a:xfrm>
        </p:grpSpPr>
        <p:sp>
          <p:nvSpPr>
            <p:cNvPr id="48152" name="Rectangle 4">
              <a:extLst>
                <a:ext uri="{FF2B5EF4-FFF2-40B4-BE49-F238E27FC236}">
                  <a16:creationId xmlns:a16="http://schemas.microsoft.com/office/drawing/2014/main" id="{BC138235-49F3-4985-A349-92C9661B6EB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66779">
              <a:off x="288" y="0"/>
              <a:ext cx="912" cy="96"/>
            </a:xfrm>
            <a:prstGeom prst="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8153" name="Text Box 5">
              <a:extLst>
                <a:ext uri="{FF2B5EF4-FFF2-40B4-BE49-F238E27FC236}">
                  <a16:creationId xmlns:a16="http://schemas.microsoft.com/office/drawing/2014/main" id="{938E64DF-7632-428A-8D68-DC5CF25D82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53297">
              <a:off x="0" y="105"/>
              <a:ext cx="129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2800" b="1" i="1">
                  <a:solidFill>
                    <a:srgbClr val="000000"/>
                  </a:solidFill>
                  <a:latin typeface="Times New Roman" panose="02020603050405020304" pitchFamily="18" charset="0"/>
                  <a:ea typeface="方正姚体" panose="02010601030101010101" pitchFamily="2" charset="-122"/>
                </a:rPr>
                <a:t>巴颜喀拉山</a:t>
              </a:r>
            </a:p>
          </p:txBody>
        </p:sp>
      </p:grpSp>
      <p:sp>
        <p:nvSpPr>
          <p:cNvPr id="48132" name="未知">
            <a:extLst>
              <a:ext uri="{FF2B5EF4-FFF2-40B4-BE49-F238E27FC236}">
                <a16:creationId xmlns:a16="http://schemas.microsoft.com/office/drawing/2014/main" id="{3851CAA1-F576-477B-84F4-1E994A9503FC}"/>
              </a:ext>
            </a:extLst>
          </p:cNvPr>
          <p:cNvSpPr>
            <a:spLocks/>
          </p:cNvSpPr>
          <p:nvPr/>
        </p:nvSpPr>
        <p:spPr bwMode="auto">
          <a:xfrm>
            <a:off x="1258888" y="2924175"/>
            <a:ext cx="6210300" cy="2514600"/>
          </a:xfrm>
          <a:custGeom>
            <a:avLst/>
            <a:gdLst>
              <a:gd name="T0" fmla="*/ 0 w 3912"/>
              <a:gd name="T1" fmla="*/ 1779588 h 1584"/>
              <a:gd name="T2" fmla="*/ 190500 w 3912"/>
              <a:gd name="T3" fmla="*/ 1817688 h 1584"/>
              <a:gd name="T4" fmla="*/ 304800 w 3912"/>
              <a:gd name="T5" fmla="*/ 1924050 h 1584"/>
              <a:gd name="T6" fmla="*/ 552450 w 3912"/>
              <a:gd name="T7" fmla="*/ 1874838 h 1584"/>
              <a:gd name="T8" fmla="*/ 800100 w 3912"/>
              <a:gd name="T9" fmla="*/ 2084388 h 1584"/>
              <a:gd name="T10" fmla="*/ 838200 w 3912"/>
              <a:gd name="T11" fmla="*/ 2293938 h 1584"/>
              <a:gd name="T12" fmla="*/ 1085850 w 3912"/>
              <a:gd name="T13" fmla="*/ 2389188 h 1584"/>
              <a:gd name="T14" fmla="*/ 1200150 w 3912"/>
              <a:gd name="T15" fmla="*/ 2370138 h 1584"/>
              <a:gd name="T16" fmla="*/ 1257300 w 3912"/>
              <a:gd name="T17" fmla="*/ 2332038 h 1584"/>
              <a:gd name="T18" fmla="*/ 1390650 w 3912"/>
              <a:gd name="T19" fmla="*/ 2351088 h 1584"/>
              <a:gd name="T20" fmla="*/ 1504950 w 3912"/>
              <a:gd name="T21" fmla="*/ 2389188 h 1584"/>
              <a:gd name="T22" fmla="*/ 1543050 w 3912"/>
              <a:gd name="T23" fmla="*/ 2446338 h 1584"/>
              <a:gd name="T24" fmla="*/ 1600200 w 3912"/>
              <a:gd name="T25" fmla="*/ 2465388 h 1584"/>
              <a:gd name="T26" fmla="*/ 1657350 w 3912"/>
              <a:gd name="T27" fmla="*/ 2503488 h 1584"/>
              <a:gd name="T28" fmla="*/ 1771650 w 3912"/>
              <a:gd name="T29" fmla="*/ 2484438 h 1584"/>
              <a:gd name="T30" fmla="*/ 1638300 w 3912"/>
              <a:gd name="T31" fmla="*/ 2332038 h 1584"/>
              <a:gd name="T32" fmla="*/ 1409700 w 3912"/>
              <a:gd name="T33" fmla="*/ 2179638 h 1584"/>
              <a:gd name="T34" fmla="*/ 1371600 w 3912"/>
              <a:gd name="T35" fmla="*/ 2122488 h 1584"/>
              <a:gd name="T36" fmla="*/ 1352550 w 3912"/>
              <a:gd name="T37" fmla="*/ 2065338 h 1584"/>
              <a:gd name="T38" fmla="*/ 1238250 w 3912"/>
              <a:gd name="T39" fmla="*/ 2027238 h 1584"/>
              <a:gd name="T40" fmla="*/ 1143000 w 3912"/>
              <a:gd name="T41" fmla="*/ 1855788 h 1584"/>
              <a:gd name="T42" fmla="*/ 1123950 w 3912"/>
              <a:gd name="T43" fmla="*/ 1798638 h 1584"/>
              <a:gd name="T44" fmla="*/ 1162050 w 3912"/>
              <a:gd name="T45" fmla="*/ 1684338 h 1584"/>
              <a:gd name="T46" fmla="*/ 1276350 w 3912"/>
              <a:gd name="T47" fmla="*/ 1608138 h 1584"/>
              <a:gd name="T48" fmla="*/ 1314450 w 3912"/>
              <a:gd name="T49" fmla="*/ 1550988 h 1584"/>
              <a:gd name="T50" fmla="*/ 1466850 w 3912"/>
              <a:gd name="T51" fmla="*/ 1589088 h 1584"/>
              <a:gd name="T52" fmla="*/ 1543050 w 3912"/>
              <a:gd name="T53" fmla="*/ 1570038 h 1584"/>
              <a:gd name="T54" fmla="*/ 1714500 w 3912"/>
              <a:gd name="T55" fmla="*/ 1646238 h 1584"/>
              <a:gd name="T56" fmla="*/ 1828800 w 3912"/>
              <a:gd name="T57" fmla="*/ 1684338 h 1584"/>
              <a:gd name="T58" fmla="*/ 1981200 w 3912"/>
              <a:gd name="T59" fmla="*/ 1665288 h 1584"/>
              <a:gd name="T60" fmla="*/ 2000250 w 3912"/>
              <a:gd name="T61" fmla="*/ 1608138 h 1584"/>
              <a:gd name="T62" fmla="*/ 2057400 w 3912"/>
              <a:gd name="T63" fmla="*/ 1570038 h 1584"/>
              <a:gd name="T64" fmla="*/ 2228850 w 3912"/>
              <a:gd name="T65" fmla="*/ 1550988 h 1584"/>
              <a:gd name="T66" fmla="*/ 2381250 w 3912"/>
              <a:gd name="T67" fmla="*/ 1436688 h 1584"/>
              <a:gd name="T68" fmla="*/ 2266950 w 3912"/>
              <a:gd name="T69" fmla="*/ 1284288 h 1584"/>
              <a:gd name="T70" fmla="*/ 2381250 w 3912"/>
              <a:gd name="T71" fmla="*/ 1227138 h 1584"/>
              <a:gd name="T72" fmla="*/ 2609850 w 3912"/>
              <a:gd name="T73" fmla="*/ 1143000 h 1584"/>
              <a:gd name="T74" fmla="*/ 2762250 w 3912"/>
              <a:gd name="T75" fmla="*/ 1074738 h 1584"/>
              <a:gd name="T76" fmla="*/ 2914650 w 3912"/>
              <a:gd name="T77" fmla="*/ 788988 h 1584"/>
              <a:gd name="T78" fmla="*/ 2952750 w 3912"/>
              <a:gd name="T79" fmla="*/ 636588 h 1584"/>
              <a:gd name="T80" fmla="*/ 2933700 w 3912"/>
              <a:gd name="T81" fmla="*/ 465138 h 1584"/>
              <a:gd name="T82" fmla="*/ 3257550 w 3912"/>
              <a:gd name="T83" fmla="*/ 0 h 1584"/>
              <a:gd name="T84" fmla="*/ 3981450 w 3912"/>
              <a:gd name="T85" fmla="*/ 122238 h 1584"/>
              <a:gd name="T86" fmla="*/ 4152900 w 3912"/>
              <a:gd name="T87" fmla="*/ 312738 h 1584"/>
              <a:gd name="T88" fmla="*/ 4076700 w 3912"/>
              <a:gd name="T89" fmla="*/ 579438 h 1584"/>
              <a:gd name="T90" fmla="*/ 4057650 w 3912"/>
              <a:gd name="T91" fmla="*/ 693738 h 1584"/>
              <a:gd name="T92" fmla="*/ 4000500 w 3912"/>
              <a:gd name="T93" fmla="*/ 750888 h 1584"/>
              <a:gd name="T94" fmla="*/ 4000500 w 3912"/>
              <a:gd name="T95" fmla="*/ 903288 h 1584"/>
              <a:gd name="T96" fmla="*/ 4038600 w 3912"/>
              <a:gd name="T97" fmla="*/ 1017588 h 1584"/>
              <a:gd name="T98" fmla="*/ 3981450 w 3912"/>
              <a:gd name="T99" fmla="*/ 1265238 h 1584"/>
              <a:gd name="T100" fmla="*/ 3943350 w 3912"/>
              <a:gd name="T101" fmla="*/ 2019300 h 1584"/>
              <a:gd name="T102" fmla="*/ 4191000 w 3912"/>
              <a:gd name="T103" fmla="*/ 1962150 h 1584"/>
              <a:gd name="T104" fmla="*/ 4343400 w 3912"/>
              <a:gd name="T105" fmla="*/ 1893888 h 1584"/>
              <a:gd name="T106" fmla="*/ 5162550 w 3912"/>
              <a:gd name="T107" fmla="*/ 1836738 h 1584"/>
              <a:gd name="T108" fmla="*/ 5372100 w 3912"/>
              <a:gd name="T109" fmla="*/ 1638300 h 1584"/>
              <a:gd name="T110" fmla="*/ 5429250 w 3912"/>
              <a:gd name="T111" fmla="*/ 1531938 h 1584"/>
              <a:gd name="T112" fmla="*/ 5524500 w 3912"/>
              <a:gd name="T113" fmla="*/ 1466850 h 1584"/>
              <a:gd name="T114" fmla="*/ 5505450 w 3912"/>
              <a:gd name="T115" fmla="*/ 1436688 h 1584"/>
              <a:gd name="T116" fmla="*/ 5657850 w 3912"/>
              <a:gd name="T117" fmla="*/ 1295400 h 1584"/>
              <a:gd name="T118" fmla="*/ 5772150 w 3912"/>
              <a:gd name="T119" fmla="*/ 1162050 h 1584"/>
              <a:gd name="T120" fmla="*/ 5886450 w 3912"/>
              <a:gd name="T121" fmla="*/ 1055688 h 1584"/>
              <a:gd name="T122" fmla="*/ 6076950 w 3912"/>
              <a:gd name="T123" fmla="*/ 979488 h 1584"/>
              <a:gd name="T124" fmla="*/ 6210300 w 3912"/>
              <a:gd name="T125" fmla="*/ 769938 h 158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3912" h="1584">
                <a:moveTo>
                  <a:pt x="0" y="1121"/>
                </a:moveTo>
                <a:cubicBezTo>
                  <a:pt x="21" y="1124"/>
                  <a:pt x="91" y="1129"/>
                  <a:pt x="120" y="1145"/>
                </a:cubicBezTo>
                <a:cubicBezTo>
                  <a:pt x="145" y="1159"/>
                  <a:pt x="192" y="1212"/>
                  <a:pt x="192" y="1212"/>
                </a:cubicBezTo>
                <a:cubicBezTo>
                  <a:pt x="256" y="1201"/>
                  <a:pt x="287" y="1166"/>
                  <a:pt x="348" y="1181"/>
                </a:cubicBezTo>
                <a:cubicBezTo>
                  <a:pt x="417" y="1284"/>
                  <a:pt x="393" y="1285"/>
                  <a:pt x="504" y="1313"/>
                </a:cubicBezTo>
                <a:cubicBezTo>
                  <a:pt x="518" y="1355"/>
                  <a:pt x="511" y="1403"/>
                  <a:pt x="528" y="1445"/>
                </a:cubicBezTo>
                <a:cubicBezTo>
                  <a:pt x="539" y="1472"/>
                  <a:pt x="657" y="1496"/>
                  <a:pt x="684" y="1505"/>
                </a:cubicBezTo>
                <a:cubicBezTo>
                  <a:pt x="708" y="1501"/>
                  <a:pt x="733" y="1501"/>
                  <a:pt x="756" y="1493"/>
                </a:cubicBezTo>
                <a:cubicBezTo>
                  <a:pt x="770" y="1488"/>
                  <a:pt x="778" y="1470"/>
                  <a:pt x="792" y="1469"/>
                </a:cubicBezTo>
                <a:cubicBezTo>
                  <a:pt x="820" y="1466"/>
                  <a:pt x="848" y="1477"/>
                  <a:pt x="876" y="1481"/>
                </a:cubicBezTo>
                <a:cubicBezTo>
                  <a:pt x="900" y="1489"/>
                  <a:pt x="934" y="1484"/>
                  <a:pt x="948" y="1505"/>
                </a:cubicBezTo>
                <a:cubicBezTo>
                  <a:pt x="956" y="1517"/>
                  <a:pt x="961" y="1532"/>
                  <a:pt x="972" y="1541"/>
                </a:cubicBezTo>
                <a:cubicBezTo>
                  <a:pt x="982" y="1549"/>
                  <a:pt x="997" y="1547"/>
                  <a:pt x="1008" y="1553"/>
                </a:cubicBezTo>
                <a:cubicBezTo>
                  <a:pt x="1021" y="1559"/>
                  <a:pt x="1032" y="1569"/>
                  <a:pt x="1044" y="1577"/>
                </a:cubicBezTo>
                <a:cubicBezTo>
                  <a:pt x="1068" y="1573"/>
                  <a:pt x="1100" y="1584"/>
                  <a:pt x="1116" y="1565"/>
                </a:cubicBezTo>
                <a:cubicBezTo>
                  <a:pt x="1160" y="1513"/>
                  <a:pt x="1056" y="1477"/>
                  <a:pt x="1032" y="1469"/>
                </a:cubicBezTo>
                <a:cubicBezTo>
                  <a:pt x="986" y="1423"/>
                  <a:pt x="940" y="1408"/>
                  <a:pt x="888" y="1373"/>
                </a:cubicBezTo>
                <a:cubicBezTo>
                  <a:pt x="880" y="1361"/>
                  <a:pt x="870" y="1350"/>
                  <a:pt x="864" y="1337"/>
                </a:cubicBezTo>
                <a:cubicBezTo>
                  <a:pt x="858" y="1326"/>
                  <a:pt x="862" y="1308"/>
                  <a:pt x="852" y="1301"/>
                </a:cubicBezTo>
                <a:cubicBezTo>
                  <a:pt x="831" y="1286"/>
                  <a:pt x="780" y="1277"/>
                  <a:pt x="780" y="1277"/>
                </a:cubicBezTo>
                <a:cubicBezTo>
                  <a:pt x="726" y="1223"/>
                  <a:pt x="749" y="1257"/>
                  <a:pt x="720" y="1169"/>
                </a:cubicBezTo>
                <a:cubicBezTo>
                  <a:pt x="716" y="1157"/>
                  <a:pt x="708" y="1133"/>
                  <a:pt x="708" y="1133"/>
                </a:cubicBezTo>
                <a:cubicBezTo>
                  <a:pt x="716" y="1109"/>
                  <a:pt x="711" y="1075"/>
                  <a:pt x="732" y="1061"/>
                </a:cubicBezTo>
                <a:cubicBezTo>
                  <a:pt x="756" y="1045"/>
                  <a:pt x="804" y="1013"/>
                  <a:pt x="804" y="1013"/>
                </a:cubicBezTo>
                <a:cubicBezTo>
                  <a:pt x="812" y="1001"/>
                  <a:pt x="814" y="981"/>
                  <a:pt x="828" y="977"/>
                </a:cubicBezTo>
                <a:cubicBezTo>
                  <a:pt x="844" y="973"/>
                  <a:pt x="904" y="994"/>
                  <a:pt x="924" y="1001"/>
                </a:cubicBezTo>
                <a:cubicBezTo>
                  <a:pt x="940" y="997"/>
                  <a:pt x="956" y="987"/>
                  <a:pt x="972" y="989"/>
                </a:cubicBezTo>
                <a:cubicBezTo>
                  <a:pt x="1064" y="998"/>
                  <a:pt x="1019" y="1010"/>
                  <a:pt x="1080" y="1037"/>
                </a:cubicBezTo>
                <a:cubicBezTo>
                  <a:pt x="1103" y="1047"/>
                  <a:pt x="1152" y="1061"/>
                  <a:pt x="1152" y="1061"/>
                </a:cubicBezTo>
                <a:cubicBezTo>
                  <a:pt x="1184" y="1057"/>
                  <a:pt x="1219" y="1062"/>
                  <a:pt x="1248" y="1049"/>
                </a:cubicBezTo>
                <a:cubicBezTo>
                  <a:pt x="1260" y="1044"/>
                  <a:pt x="1252" y="1023"/>
                  <a:pt x="1260" y="1013"/>
                </a:cubicBezTo>
                <a:cubicBezTo>
                  <a:pt x="1269" y="1002"/>
                  <a:pt x="1282" y="992"/>
                  <a:pt x="1296" y="989"/>
                </a:cubicBezTo>
                <a:cubicBezTo>
                  <a:pt x="1331" y="980"/>
                  <a:pt x="1368" y="981"/>
                  <a:pt x="1404" y="977"/>
                </a:cubicBezTo>
                <a:cubicBezTo>
                  <a:pt x="1432" y="935"/>
                  <a:pt x="1452" y="921"/>
                  <a:pt x="1500" y="905"/>
                </a:cubicBezTo>
                <a:cubicBezTo>
                  <a:pt x="1470" y="860"/>
                  <a:pt x="1445" y="859"/>
                  <a:pt x="1428" y="809"/>
                </a:cubicBezTo>
                <a:cubicBezTo>
                  <a:pt x="1455" y="791"/>
                  <a:pt x="1467" y="778"/>
                  <a:pt x="1500" y="773"/>
                </a:cubicBezTo>
                <a:cubicBezTo>
                  <a:pt x="1564" y="763"/>
                  <a:pt x="1644" y="720"/>
                  <a:pt x="1644" y="720"/>
                </a:cubicBezTo>
                <a:cubicBezTo>
                  <a:pt x="1724" y="640"/>
                  <a:pt x="1697" y="755"/>
                  <a:pt x="1740" y="677"/>
                </a:cubicBezTo>
                <a:cubicBezTo>
                  <a:pt x="1788" y="591"/>
                  <a:pt x="1806" y="587"/>
                  <a:pt x="1836" y="497"/>
                </a:cubicBezTo>
                <a:cubicBezTo>
                  <a:pt x="1846" y="466"/>
                  <a:pt x="1860" y="401"/>
                  <a:pt x="1860" y="401"/>
                </a:cubicBezTo>
                <a:cubicBezTo>
                  <a:pt x="1856" y="365"/>
                  <a:pt x="1848" y="329"/>
                  <a:pt x="1848" y="293"/>
                </a:cubicBezTo>
                <a:cubicBezTo>
                  <a:pt x="1848" y="137"/>
                  <a:pt x="1932" y="0"/>
                  <a:pt x="2052" y="0"/>
                </a:cubicBezTo>
                <a:cubicBezTo>
                  <a:pt x="2226" y="58"/>
                  <a:pt x="2238" y="66"/>
                  <a:pt x="2508" y="77"/>
                </a:cubicBezTo>
                <a:cubicBezTo>
                  <a:pt x="2568" y="97"/>
                  <a:pt x="2597" y="139"/>
                  <a:pt x="2616" y="197"/>
                </a:cubicBezTo>
                <a:cubicBezTo>
                  <a:pt x="2605" y="254"/>
                  <a:pt x="2577" y="309"/>
                  <a:pt x="2568" y="365"/>
                </a:cubicBezTo>
                <a:cubicBezTo>
                  <a:pt x="2564" y="389"/>
                  <a:pt x="2566" y="415"/>
                  <a:pt x="2556" y="437"/>
                </a:cubicBezTo>
                <a:cubicBezTo>
                  <a:pt x="2549" y="453"/>
                  <a:pt x="2532" y="461"/>
                  <a:pt x="2520" y="473"/>
                </a:cubicBezTo>
                <a:cubicBezTo>
                  <a:pt x="2503" y="523"/>
                  <a:pt x="2503" y="505"/>
                  <a:pt x="2520" y="569"/>
                </a:cubicBezTo>
                <a:cubicBezTo>
                  <a:pt x="2527" y="593"/>
                  <a:pt x="2544" y="641"/>
                  <a:pt x="2544" y="641"/>
                </a:cubicBezTo>
                <a:cubicBezTo>
                  <a:pt x="2531" y="694"/>
                  <a:pt x="2517" y="742"/>
                  <a:pt x="2508" y="797"/>
                </a:cubicBezTo>
                <a:cubicBezTo>
                  <a:pt x="2516" y="936"/>
                  <a:pt x="2567" y="1147"/>
                  <a:pt x="2484" y="1272"/>
                </a:cubicBezTo>
                <a:cubicBezTo>
                  <a:pt x="2557" y="1296"/>
                  <a:pt x="2578" y="1277"/>
                  <a:pt x="2640" y="1236"/>
                </a:cubicBezTo>
                <a:cubicBezTo>
                  <a:pt x="2650" y="1229"/>
                  <a:pt x="2730" y="1195"/>
                  <a:pt x="2736" y="1193"/>
                </a:cubicBezTo>
                <a:cubicBezTo>
                  <a:pt x="2896" y="1202"/>
                  <a:pt x="3110" y="1252"/>
                  <a:pt x="3252" y="1157"/>
                </a:cubicBezTo>
                <a:cubicBezTo>
                  <a:pt x="3289" y="1101"/>
                  <a:pt x="3323" y="1052"/>
                  <a:pt x="3384" y="1032"/>
                </a:cubicBezTo>
                <a:cubicBezTo>
                  <a:pt x="3401" y="1006"/>
                  <a:pt x="3403" y="991"/>
                  <a:pt x="3420" y="965"/>
                </a:cubicBezTo>
                <a:cubicBezTo>
                  <a:pt x="3427" y="954"/>
                  <a:pt x="3504" y="931"/>
                  <a:pt x="3480" y="924"/>
                </a:cubicBezTo>
                <a:cubicBezTo>
                  <a:pt x="3489" y="913"/>
                  <a:pt x="3457" y="914"/>
                  <a:pt x="3468" y="905"/>
                </a:cubicBezTo>
                <a:cubicBezTo>
                  <a:pt x="3510" y="870"/>
                  <a:pt x="3531" y="866"/>
                  <a:pt x="3564" y="816"/>
                </a:cubicBezTo>
                <a:cubicBezTo>
                  <a:pt x="3580" y="792"/>
                  <a:pt x="3609" y="741"/>
                  <a:pt x="3636" y="732"/>
                </a:cubicBezTo>
                <a:cubicBezTo>
                  <a:pt x="3675" y="719"/>
                  <a:pt x="3668" y="675"/>
                  <a:pt x="3708" y="665"/>
                </a:cubicBezTo>
                <a:cubicBezTo>
                  <a:pt x="3756" y="653"/>
                  <a:pt x="3787" y="644"/>
                  <a:pt x="3828" y="617"/>
                </a:cubicBezTo>
                <a:cubicBezTo>
                  <a:pt x="3857" y="574"/>
                  <a:pt x="3889" y="532"/>
                  <a:pt x="3912" y="485"/>
                </a:cubicBezTo>
              </a:path>
            </a:pathLst>
          </a:custGeom>
          <a:noFill/>
          <a:ln w="76200" cap="flat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133" name="Text Box 7">
            <a:extLst>
              <a:ext uri="{FF2B5EF4-FFF2-40B4-BE49-F238E27FC236}">
                <a16:creationId xmlns:a16="http://schemas.microsoft.com/office/drawing/2014/main" id="{D9362BE6-8D7A-4261-B6EA-4265209FEE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9000" y="3379788"/>
            <a:ext cx="10668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 i="1">
                <a:solidFill>
                  <a:srgbClr val="FF3300"/>
                </a:solidFill>
                <a:latin typeface="Times New Roman" panose="02020603050405020304" pitchFamily="18" charset="0"/>
                <a:ea typeface="方正姚体" panose="02010601030101010101" pitchFamily="2" charset="-122"/>
              </a:rPr>
              <a:t>渤海</a:t>
            </a:r>
          </a:p>
        </p:txBody>
      </p:sp>
      <p:sp>
        <p:nvSpPr>
          <p:cNvPr id="48134" name="Text Box 8">
            <a:extLst>
              <a:ext uri="{FF2B5EF4-FFF2-40B4-BE49-F238E27FC236}">
                <a16:creationId xmlns:a16="http://schemas.microsoft.com/office/drawing/2014/main" id="{182EE04E-2447-4F58-B97C-8D17EACD81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4419600"/>
            <a:ext cx="121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rgbClr val="FF0000"/>
                </a:solidFill>
                <a:latin typeface="Arial" panose="020B0604020202020204" pitchFamily="34" charset="0"/>
              </a:rPr>
              <a:t>卡日曲</a:t>
            </a:r>
          </a:p>
        </p:txBody>
      </p:sp>
      <p:grpSp>
        <p:nvGrpSpPr>
          <p:cNvPr id="48135" name="Group 9">
            <a:extLst>
              <a:ext uri="{FF2B5EF4-FFF2-40B4-BE49-F238E27FC236}">
                <a16:creationId xmlns:a16="http://schemas.microsoft.com/office/drawing/2014/main" id="{429386E2-A1C5-4E45-81E0-5F4CF712019B}"/>
              </a:ext>
            </a:extLst>
          </p:cNvPr>
          <p:cNvGrpSpPr>
            <a:grpSpLocks/>
          </p:cNvGrpSpPr>
          <p:nvPr/>
        </p:nvGrpSpPr>
        <p:grpSpPr bwMode="auto">
          <a:xfrm>
            <a:off x="1187450" y="3716338"/>
            <a:ext cx="6264275" cy="2752725"/>
            <a:chOff x="0" y="0"/>
            <a:chExt cx="4491" cy="2012"/>
          </a:xfrm>
        </p:grpSpPr>
        <p:sp>
          <p:nvSpPr>
            <p:cNvPr id="48147" name="Line 10">
              <a:extLst>
                <a:ext uri="{FF2B5EF4-FFF2-40B4-BE49-F238E27FC236}">
                  <a16:creationId xmlns:a16="http://schemas.microsoft.com/office/drawing/2014/main" id="{BF4725C9-A17C-4A59-A689-2E5D714557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0" y="907"/>
              <a:ext cx="0" cy="1044"/>
            </a:xfrm>
            <a:prstGeom prst="line">
              <a:avLst/>
            </a:prstGeom>
            <a:noFill/>
            <a:ln w="57150">
              <a:solidFill>
                <a:srgbClr val="CC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48" name="Line 11">
              <a:extLst>
                <a:ext uri="{FF2B5EF4-FFF2-40B4-BE49-F238E27FC236}">
                  <a16:creationId xmlns:a16="http://schemas.microsoft.com/office/drawing/2014/main" id="{27606015-61E8-41A1-A75E-AE7E758461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91" y="0"/>
              <a:ext cx="0" cy="1860"/>
            </a:xfrm>
            <a:prstGeom prst="line">
              <a:avLst/>
            </a:prstGeom>
            <a:noFill/>
            <a:ln w="57150">
              <a:solidFill>
                <a:srgbClr val="CC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49" name="Line 12">
              <a:extLst>
                <a:ext uri="{FF2B5EF4-FFF2-40B4-BE49-F238E27FC236}">
                  <a16:creationId xmlns:a16="http://schemas.microsoft.com/office/drawing/2014/main" id="{8B8474AF-17BD-4EAA-B15A-19368B9769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15"/>
              <a:ext cx="1633" cy="0"/>
            </a:xfrm>
            <a:prstGeom prst="line">
              <a:avLst/>
            </a:prstGeom>
            <a:noFill/>
            <a:ln w="38100">
              <a:solidFill>
                <a:srgbClr val="CC33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50" name="Line 13">
              <a:extLst>
                <a:ext uri="{FF2B5EF4-FFF2-40B4-BE49-F238E27FC236}">
                  <a16:creationId xmlns:a16="http://schemas.microsoft.com/office/drawing/2014/main" id="{9B6764C2-6472-4E49-8374-BB1310C3CD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76" y="1815"/>
              <a:ext cx="1815" cy="0"/>
            </a:xfrm>
            <a:prstGeom prst="line">
              <a:avLst/>
            </a:prstGeom>
            <a:noFill/>
            <a:ln w="38100">
              <a:solidFill>
                <a:srgbClr val="CC33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51" name="Text Box 14">
              <a:extLst>
                <a:ext uri="{FF2B5EF4-FFF2-40B4-BE49-F238E27FC236}">
                  <a16:creationId xmlns:a16="http://schemas.microsoft.com/office/drawing/2014/main" id="{005B81EE-2723-46BA-BAC9-D1E0B922D4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4" y="1678"/>
              <a:ext cx="1089" cy="3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b="1">
                  <a:solidFill>
                    <a:schemeClr val="accent2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5464</a:t>
              </a:r>
              <a:r>
                <a:rPr lang="zh-CN" altLang="en-US" sz="2400" b="1">
                  <a:solidFill>
                    <a:schemeClr val="accent2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千米</a:t>
              </a:r>
            </a:p>
          </p:txBody>
        </p:sp>
      </p:grpSp>
      <p:sp>
        <p:nvSpPr>
          <p:cNvPr id="48136" name="Oval 15">
            <a:extLst>
              <a:ext uri="{FF2B5EF4-FFF2-40B4-BE49-F238E27FC236}">
                <a16:creationId xmlns:a16="http://schemas.microsoft.com/office/drawing/2014/main" id="{F702F928-122F-4CBE-B175-30B4DCB4B0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8263" y="2997200"/>
            <a:ext cx="152400" cy="152400"/>
          </a:xfrm>
          <a:prstGeom prst="ellipse">
            <a:avLst/>
          </a:prstGeom>
          <a:solidFill>
            <a:srgbClr val="FF0066"/>
          </a:solidFill>
          <a:ln w="9525">
            <a:solidFill>
              <a:srgbClr val="FF006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8137" name="Oval 16">
            <a:extLst>
              <a:ext uri="{FF2B5EF4-FFF2-40B4-BE49-F238E27FC236}">
                <a16:creationId xmlns:a16="http://schemas.microsoft.com/office/drawing/2014/main" id="{C5FFD052-8242-4EB7-BBF0-5107DB982A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0425" y="4724400"/>
            <a:ext cx="142875" cy="215900"/>
          </a:xfrm>
          <a:prstGeom prst="ellipse">
            <a:avLst/>
          </a:prstGeom>
          <a:solidFill>
            <a:srgbClr val="FF0066"/>
          </a:solidFill>
          <a:ln w="9525">
            <a:solidFill>
              <a:srgbClr val="FF006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8138" name="Text Box 17">
            <a:extLst>
              <a:ext uri="{FF2B5EF4-FFF2-40B4-BE49-F238E27FC236}">
                <a16:creationId xmlns:a16="http://schemas.microsoft.com/office/drawing/2014/main" id="{8EE9A341-BED2-4DF7-890B-8D2C94032D31}"/>
              </a:ext>
            </a:extLst>
          </p:cNvPr>
          <p:cNvSpPr txBox="1">
            <a:spLocks noChangeArrowheads="1"/>
          </p:cNvSpPr>
          <p:nvPr/>
        </p:nvSpPr>
        <p:spPr bwMode="auto">
          <a:xfrm rot="-1140000">
            <a:off x="3402013" y="2546350"/>
            <a:ext cx="25527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solidFill>
                  <a:schemeClr val="accent2"/>
                </a:solidFill>
                <a:latin typeface="Arial" panose="020B0604020202020204" pitchFamily="34" charset="0"/>
              </a:rPr>
              <a:t>内  蒙  古  自  治  区</a:t>
            </a:r>
          </a:p>
        </p:txBody>
      </p:sp>
      <p:sp>
        <p:nvSpPr>
          <p:cNvPr id="48139" name="Text Box 18">
            <a:extLst>
              <a:ext uri="{FF2B5EF4-FFF2-40B4-BE49-F238E27FC236}">
                <a16:creationId xmlns:a16="http://schemas.microsoft.com/office/drawing/2014/main" id="{AA37FBAB-D08D-46C4-A79F-B07D5136EE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25" y="5157788"/>
            <a:ext cx="100806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solidFill>
                  <a:schemeClr val="accent2"/>
                </a:solidFill>
                <a:latin typeface="Arial" panose="020B0604020202020204" pitchFamily="34" charset="0"/>
              </a:rPr>
              <a:t>河   南</a:t>
            </a:r>
          </a:p>
        </p:txBody>
      </p:sp>
      <p:sp>
        <p:nvSpPr>
          <p:cNvPr id="48140" name="AutoShape 19">
            <a:extLst>
              <a:ext uri="{FF2B5EF4-FFF2-40B4-BE49-F238E27FC236}">
                <a16:creationId xmlns:a16="http://schemas.microsoft.com/office/drawing/2014/main" id="{006BFDA1-D948-4C32-912F-BAEC47E3E7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2205038"/>
            <a:ext cx="1303338" cy="792162"/>
          </a:xfrm>
          <a:prstGeom prst="cloudCallout">
            <a:avLst>
              <a:gd name="adj1" fmla="val -92995"/>
              <a:gd name="adj2" fmla="val 75250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b="1">
                <a:solidFill>
                  <a:srgbClr val="FF0066"/>
                </a:solidFill>
                <a:latin typeface="Times New Roman" panose="02020603050405020304" pitchFamily="18" charset="0"/>
              </a:rPr>
              <a:t>河口</a:t>
            </a:r>
          </a:p>
        </p:txBody>
      </p:sp>
      <p:sp>
        <p:nvSpPr>
          <p:cNvPr id="48141" name="AutoShape 20">
            <a:extLst>
              <a:ext uri="{FF2B5EF4-FFF2-40B4-BE49-F238E27FC236}">
                <a16:creationId xmlns:a16="http://schemas.microsoft.com/office/drawing/2014/main" id="{E4B8B379-9FFB-43E0-8872-9E0089AE01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7050" y="4652963"/>
            <a:ext cx="1655763" cy="504825"/>
          </a:xfrm>
          <a:prstGeom prst="cloudCallout">
            <a:avLst>
              <a:gd name="adj1" fmla="val -99856"/>
              <a:gd name="adj2" fmla="val -13838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b="1">
                <a:solidFill>
                  <a:srgbClr val="FF0066"/>
                </a:solidFill>
                <a:latin typeface="Times New Roman" panose="02020603050405020304" pitchFamily="18" charset="0"/>
              </a:rPr>
              <a:t>桃花峪</a:t>
            </a:r>
          </a:p>
        </p:txBody>
      </p:sp>
      <p:sp>
        <p:nvSpPr>
          <p:cNvPr id="48142" name="Rectangle 21">
            <a:extLst>
              <a:ext uri="{FF2B5EF4-FFF2-40B4-BE49-F238E27FC236}">
                <a16:creationId xmlns:a16="http://schemas.microsoft.com/office/drawing/2014/main" id="{9EF97741-90D7-4091-887A-B05FF988AE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850900"/>
            <a:ext cx="72739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3200" b="1">
                <a:latin typeface="Arial" panose="020B0604020202020204" pitchFamily="34" charset="0"/>
              </a:rPr>
              <a:t>3</a:t>
            </a:r>
            <a:r>
              <a:rPr lang="zh-CN" altLang="en-US" sz="3200" b="1">
                <a:latin typeface="Arial" panose="020B0604020202020204" pitchFamily="34" charset="0"/>
              </a:rPr>
              <a:t>、找出黄河的重要支流渭河与汾河。</a:t>
            </a:r>
          </a:p>
        </p:txBody>
      </p:sp>
      <p:sp>
        <p:nvSpPr>
          <p:cNvPr id="48143" name="未知">
            <a:extLst>
              <a:ext uri="{FF2B5EF4-FFF2-40B4-BE49-F238E27FC236}">
                <a16:creationId xmlns:a16="http://schemas.microsoft.com/office/drawing/2014/main" id="{33263CCB-143A-49B5-BA62-D9A5DC010EE1}"/>
              </a:ext>
            </a:extLst>
          </p:cNvPr>
          <p:cNvSpPr>
            <a:spLocks/>
          </p:cNvSpPr>
          <p:nvPr/>
        </p:nvSpPr>
        <p:spPr bwMode="auto">
          <a:xfrm>
            <a:off x="3419475" y="4724400"/>
            <a:ext cx="1782763" cy="352425"/>
          </a:xfrm>
          <a:custGeom>
            <a:avLst/>
            <a:gdLst>
              <a:gd name="T0" fmla="*/ 0 w 1212"/>
              <a:gd name="T1" fmla="*/ 38100 h 296"/>
              <a:gd name="T2" fmla="*/ 158860 w 1212"/>
              <a:gd name="T3" fmla="*/ 23813 h 296"/>
              <a:gd name="T4" fmla="*/ 441278 w 1212"/>
              <a:gd name="T5" fmla="*/ 166688 h 296"/>
              <a:gd name="T6" fmla="*/ 688394 w 1212"/>
              <a:gd name="T7" fmla="*/ 238125 h 296"/>
              <a:gd name="T8" fmla="*/ 953160 w 1212"/>
              <a:gd name="T9" fmla="*/ 295275 h 296"/>
              <a:gd name="T10" fmla="*/ 1059067 w 1212"/>
              <a:gd name="T11" fmla="*/ 323850 h 296"/>
              <a:gd name="T12" fmla="*/ 1112020 w 1212"/>
              <a:gd name="T13" fmla="*/ 338138 h 296"/>
              <a:gd name="T14" fmla="*/ 1164974 w 1212"/>
              <a:gd name="T15" fmla="*/ 352425 h 296"/>
              <a:gd name="T16" fmla="*/ 1376787 w 1212"/>
              <a:gd name="T17" fmla="*/ 309563 h 296"/>
              <a:gd name="T18" fmla="*/ 1517996 w 1212"/>
              <a:gd name="T19" fmla="*/ 280988 h 296"/>
              <a:gd name="T20" fmla="*/ 1641554 w 1212"/>
              <a:gd name="T21" fmla="*/ 266700 h 296"/>
              <a:gd name="T22" fmla="*/ 1782763 w 1212"/>
              <a:gd name="T23" fmla="*/ 252413 h 29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12" h="296">
                <a:moveTo>
                  <a:pt x="0" y="32"/>
                </a:moveTo>
                <a:cubicBezTo>
                  <a:pt x="84" y="4"/>
                  <a:pt x="48" y="0"/>
                  <a:pt x="108" y="20"/>
                </a:cubicBezTo>
                <a:cubicBezTo>
                  <a:pt x="141" y="119"/>
                  <a:pt x="203" y="126"/>
                  <a:pt x="300" y="140"/>
                </a:cubicBezTo>
                <a:cubicBezTo>
                  <a:pt x="399" y="206"/>
                  <a:pt x="343" y="184"/>
                  <a:pt x="468" y="200"/>
                </a:cubicBezTo>
                <a:cubicBezTo>
                  <a:pt x="532" y="243"/>
                  <a:pt x="564" y="239"/>
                  <a:pt x="648" y="248"/>
                </a:cubicBezTo>
                <a:cubicBezTo>
                  <a:pt x="672" y="256"/>
                  <a:pt x="696" y="264"/>
                  <a:pt x="720" y="272"/>
                </a:cubicBezTo>
                <a:cubicBezTo>
                  <a:pt x="732" y="276"/>
                  <a:pt x="744" y="280"/>
                  <a:pt x="756" y="284"/>
                </a:cubicBezTo>
                <a:cubicBezTo>
                  <a:pt x="768" y="288"/>
                  <a:pt x="792" y="296"/>
                  <a:pt x="792" y="296"/>
                </a:cubicBezTo>
                <a:cubicBezTo>
                  <a:pt x="848" y="292"/>
                  <a:pt x="882" y="274"/>
                  <a:pt x="936" y="260"/>
                </a:cubicBezTo>
                <a:cubicBezTo>
                  <a:pt x="964" y="253"/>
                  <a:pt x="1003" y="240"/>
                  <a:pt x="1032" y="236"/>
                </a:cubicBezTo>
                <a:cubicBezTo>
                  <a:pt x="1060" y="232"/>
                  <a:pt x="1088" y="228"/>
                  <a:pt x="1116" y="224"/>
                </a:cubicBezTo>
                <a:cubicBezTo>
                  <a:pt x="1171" y="206"/>
                  <a:pt x="1139" y="212"/>
                  <a:pt x="1212" y="212"/>
                </a:cubicBezTo>
              </a:path>
            </a:pathLst>
          </a:custGeom>
          <a:noFill/>
          <a:ln w="38100" cap="flat" cmpd="sng">
            <a:solidFill>
              <a:srgbClr val="FF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144" name="未知">
            <a:extLst>
              <a:ext uri="{FF2B5EF4-FFF2-40B4-BE49-F238E27FC236}">
                <a16:creationId xmlns:a16="http://schemas.microsoft.com/office/drawing/2014/main" id="{EFBE67E6-3E4D-43FE-86B2-6CDC0C6AEF9C}"/>
              </a:ext>
            </a:extLst>
          </p:cNvPr>
          <p:cNvSpPr>
            <a:spLocks/>
          </p:cNvSpPr>
          <p:nvPr/>
        </p:nvSpPr>
        <p:spPr bwMode="auto">
          <a:xfrm>
            <a:off x="5219700" y="2997200"/>
            <a:ext cx="647700" cy="1655763"/>
          </a:xfrm>
          <a:custGeom>
            <a:avLst/>
            <a:gdLst>
              <a:gd name="T0" fmla="*/ 526585 w 369"/>
              <a:gd name="T1" fmla="*/ 0 h 793"/>
              <a:gd name="T2" fmla="*/ 463395 w 369"/>
              <a:gd name="T3" fmla="*/ 350780 h 793"/>
              <a:gd name="T4" fmla="*/ 526585 w 369"/>
              <a:gd name="T5" fmla="*/ 375835 h 793"/>
              <a:gd name="T6" fmla="*/ 589776 w 369"/>
              <a:gd name="T7" fmla="*/ 425947 h 793"/>
              <a:gd name="T8" fmla="*/ 631902 w 369"/>
              <a:gd name="T9" fmla="*/ 501114 h 793"/>
              <a:gd name="T10" fmla="*/ 463395 w 369"/>
              <a:gd name="T11" fmla="*/ 801782 h 793"/>
              <a:gd name="T12" fmla="*/ 379141 w 369"/>
              <a:gd name="T13" fmla="*/ 1027283 h 793"/>
              <a:gd name="T14" fmla="*/ 337015 w 369"/>
              <a:gd name="T15" fmla="*/ 1327951 h 793"/>
              <a:gd name="T16" fmla="*/ 273824 w 369"/>
              <a:gd name="T17" fmla="*/ 1478285 h 793"/>
              <a:gd name="T18" fmla="*/ 210634 w 369"/>
              <a:gd name="T19" fmla="*/ 1628619 h 793"/>
              <a:gd name="T20" fmla="*/ 0 w 369"/>
              <a:gd name="T21" fmla="*/ 1653675 h 79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369" h="793">
                <a:moveTo>
                  <a:pt x="300" y="0"/>
                </a:moveTo>
                <a:cubicBezTo>
                  <a:pt x="240" y="40"/>
                  <a:pt x="233" y="90"/>
                  <a:pt x="264" y="168"/>
                </a:cubicBezTo>
                <a:cubicBezTo>
                  <a:pt x="269" y="180"/>
                  <a:pt x="289" y="174"/>
                  <a:pt x="300" y="180"/>
                </a:cubicBezTo>
                <a:cubicBezTo>
                  <a:pt x="313" y="186"/>
                  <a:pt x="324" y="196"/>
                  <a:pt x="336" y="204"/>
                </a:cubicBezTo>
                <a:cubicBezTo>
                  <a:pt x="344" y="216"/>
                  <a:pt x="358" y="226"/>
                  <a:pt x="360" y="240"/>
                </a:cubicBezTo>
                <a:cubicBezTo>
                  <a:pt x="369" y="301"/>
                  <a:pt x="309" y="354"/>
                  <a:pt x="264" y="384"/>
                </a:cubicBezTo>
                <a:cubicBezTo>
                  <a:pt x="251" y="423"/>
                  <a:pt x="227" y="452"/>
                  <a:pt x="216" y="492"/>
                </a:cubicBezTo>
                <a:cubicBezTo>
                  <a:pt x="192" y="575"/>
                  <a:pt x="214" y="515"/>
                  <a:pt x="192" y="636"/>
                </a:cubicBezTo>
                <a:cubicBezTo>
                  <a:pt x="183" y="683"/>
                  <a:pt x="178" y="664"/>
                  <a:pt x="156" y="708"/>
                </a:cubicBezTo>
                <a:cubicBezTo>
                  <a:pt x="148" y="724"/>
                  <a:pt x="141" y="771"/>
                  <a:pt x="120" y="780"/>
                </a:cubicBezTo>
                <a:cubicBezTo>
                  <a:pt x="88" y="793"/>
                  <a:pt x="39" y="792"/>
                  <a:pt x="0" y="792"/>
                </a:cubicBezTo>
              </a:path>
            </a:pathLst>
          </a:custGeom>
          <a:noFill/>
          <a:ln w="38100" cap="flat" cmpd="sng">
            <a:solidFill>
              <a:srgbClr val="FF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6648" name="Text Box 24">
            <a:extLst>
              <a:ext uri="{FF2B5EF4-FFF2-40B4-BE49-F238E27FC236}">
                <a16:creationId xmlns:a16="http://schemas.microsoft.com/office/drawing/2014/main" id="{E72E5843-1049-4EFB-BE3B-F8F1093DB3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5738" y="4437063"/>
            <a:ext cx="9906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 i="1">
                <a:solidFill>
                  <a:srgbClr val="FF3300"/>
                </a:solidFill>
                <a:latin typeface="Times New Roman" panose="02020603050405020304" pitchFamily="18" charset="0"/>
              </a:rPr>
              <a:t>渭河</a:t>
            </a:r>
          </a:p>
        </p:txBody>
      </p:sp>
      <p:sp>
        <p:nvSpPr>
          <p:cNvPr id="26649" name="Text Box 25">
            <a:extLst>
              <a:ext uri="{FF2B5EF4-FFF2-40B4-BE49-F238E27FC236}">
                <a16:creationId xmlns:a16="http://schemas.microsoft.com/office/drawing/2014/main" id="{B9C183D4-5D85-464B-AE42-0E99053731BD}"/>
              </a:ext>
            </a:extLst>
          </p:cNvPr>
          <p:cNvSpPr txBox="1">
            <a:spLocks noChangeArrowheads="1"/>
          </p:cNvSpPr>
          <p:nvPr/>
        </p:nvSpPr>
        <p:spPr bwMode="auto">
          <a:xfrm rot="213488">
            <a:off x="5580063" y="3644900"/>
            <a:ext cx="6096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 i="1">
                <a:solidFill>
                  <a:srgbClr val="FF3300"/>
                </a:solidFill>
                <a:latin typeface="Times New Roman" panose="02020603050405020304" pitchFamily="18" charset="0"/>
              </a:rPr>
              <a:t>汾河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48" grpId="0" autoUpdateAnimBg="0"/>
      <p:bldP spid="26649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 descr="7">
            <a:extLst>
              <a:ext uri="{FF2B5EF4-FFF2-40B4-BE49-F238E27FC236}">
                <a16:creationId xmlns:a16="http://schemas.microsoft.com/office/drawing/2014/main" id="{58088CE1-7051-4A52-A8D2-FE18774F9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35113"/>
            <a:ext cx="8229600" cy="432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7651" name="Group 3">
            <a:extLst>
              <a:ext uri="{FF2B5EF4-FFF2-40B4-BE49-F238E27FC236}">
                <a16:creationId xmlns:a16="http://schemas.microsoft.com/office/drawing/2014/main" id="{456C4853-11D6-4F2A-ACBA-CD7F23BA0DD1}"/>
              </a:ext>
            </a:extLst>
          </p:cNvPr>
          <p:cNvGrpSpPr>
            <a:grpSpLocks/>
          </p:cNvGrpSpPr>
          <p:nvPr/>
        </p:nvGrpSpPr>
        <p:grpSpPr bwMode="auto">
          <a:xfrm>
            <a:off x="539750" y="1844675"/>
            <a:ext cx="4313238" cy="3587750"/>
            <a:chOff x="0" y="0"/>
            <a:chExt cx="2717" cy="2251"/>
          </a:xfrm>
        </p:grpSpPr>
        <p:grpSp>
          <p:nvGrpSpPr>
            <p:cNvPr id="49194" name="Group 4">
              <a:extLst>
                <a:ext uri="{FF2B5EF4-FFF2-40B4-BE49-F238E27FC236}">
                  <a16:creationId xmlns:a16="http://schemas.microsoft.com/office/drawing/2014/main" id="{CBBD9944-1F40-4018-B7B0-B53CD40CAB8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2717" cy="2251"/>
              <a:chOff x="0" y="0"/>
              <a:chExt cx="2717" cy="2251"/>
            </a:xfrm>
          </p:grpSpPr>
          <p:grpSp>
            <p:nvGrpSpPr>
              <p:cNvPr id="49196" name="Group 5">
                <a:extLst>
                  <a:ext uri="{FF2B5EF4-FFF2-40B4-BE49-F238E27FC236}">
                    <a16:creationId xmlns:a16="http://schemas.microsoft.com/office/drawing/2014/main" id="{F0FAA1E4-E58D-4FA0-996A-95E03490B0A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0"/>
                <a:ext cx="2717" cy="2251"/>
                <a:chOff x="0" y="0"/>
                <a:chExt cx="2717" cy="2251"/>
              </a:xfrm>
            </p:grpSpPr>
            <p:grpSp>
              <p:nvGrpSpPr>
                <p:cNvPr id="49198" name="Group 6">
                  <a:extLst>
                    <a:ext uri="{FF2B5EF4-FFF2-40B4-BE49-F238E27FC236}">
                      <a16:creationId xmlns:a16="http://schemas.microsoft.com/office/drawing/2014/main" id="{5A0C3994-E426-42C7-95BE-03F6ECD5864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2717" cy="2251"/>
                  <a:chOff x="0" y="0"/>
                  <a:chExt cx="2717" cy="2251"/>
                </a:xfrm>
              </p:grpSpPr>
              <p:grpSp>
                <p:nvGrpSpPr>
                  <p:cNvPr id="49200" name="Group 7">
                    <a:extLst>
                      <a:ext uri="{FF2B5EF4-FFF2-40B4-BE49-F238E27FC236}">
                        <a16:creationId xmlns:a16="http://schemas.microsoft.com/office/drawing/2014/main" id="{D2E6061C-A86F-4A0A-A4AE-E5CE7BEA407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0" y="0"/>
                    <a:ext cx="2717" cy="2251"/>
                    <a:chOff x="0" y="0"/>
                    <a:chExt cx="2717" cy="2251"/>
                  </a:xfrm>
                </p:grpSpPr>
                <p:grpSp>
                  <p:nvGrpSpPr>
                    <p:cNvPr id="49203" name="Group 8">
                      <a:extLst>
                        <a:ext uri="{FF2B5EF4-FFF2-40B4-BE49-F238E27FC236}">
                          <a16:creationId xmlns:a16="http://schemas.microsoft.com/office/drawing/2014/main" id="{6722FCE3-7235-42C6-84DE-2CDBF32959E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0" y="0"/>
                      <a:ext cx="2717" cy="2251"/>
                      <a:chOff x="0" y="0"/>
                      <a:chExt cx="2717" cy="2251"/>
                    </a:xfrm>
                  </p:grpSpPr>
                  <p:grpSp>
                    <p:nvGrpSpPr>
                      <p:cNvPr id="49205" name="Group 9">
                        <a:extLst>
                          <a:ext uri="{FF2B5EF4-FFF2-40B4-BE49-F238E27FC236}">
                            <a16:creationId xmlns:a16="http://schemas.microsoft.com/office/drawing/2014/main" id="{5B50F513-CF38-440D-AF0C-3623F5DD8582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0" y="0"/>
                        <a:ext cx="2717" cy="2251"/>
                        <a:chOff x="0" y="0"/>
                        <a:chExt cx="2717" cy="2251"/>
                      </a:xfrm>
                    </p:grpSpPr>
                    <p:grpSp>
                      <p:nvGrpSpPr>
                        <p:cNvPr id="49207" name="Group 10">
                          <a:extLst>
                            <a:ext uri="{FF2B5EF4-FFF2-40B4-BE49-F238E27FC236}">
                              <a16:creationId xmlns:a16="http://schemas.microsoft.com/office/drawing/2014/main" id="{E9B33DE7-1552-4A84-B0C2-594D8226197A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0" y="0"/>
                          <a:ext cx="2717" cy="2251"/>
                          <a:chOff x="0" y="0"/>
                          <a:chExt cx="2717" cy="2251"/>
                        </a:xfrm>
                      </p:grpSpPr>
                      <p:grpSp>
                        <p:nvGrpSpPr>
                          <p:cNvPr id="49209" name="Group 11">
                            <a:extLst>
                              <a:ext uri="{FF2B5EF4-FFF2-40B4-BE49-F238E27FC236}">
                                <a16:creationId xmlns:a16="http://schemas.microsoft.com/office/drawing/2014/main" id="{9828BD24-0AFC-4296-BFC5-FE4F5B4E72B8}"/>
                              </a:ext>
                            </a:extLst>
                          </p:cNvPr>
                          <p:cNvGrpSpPr>
                            <a:grpSpLocks/>
                          </p:cNvGrpSpPr>
                          <p:nvPr/>
                        </p:nvGrpSpPr>
                        <p:grpSpPr bwMode="auto">
                          <a:xfrm>
                            <a:off x="0" y="0"/>
                            <a:ext cx="2717" cy="2251"/>
                            <a:chOff x="0" y="0"/>
                            <a:chExt cx="2717" cy="2251"/>
                          </a:xfrm>
                        </p:grpSpPr>
                        <p:grpSp>
                          <p:nvGrpSpPr>
                            <p:cNvPr id="49211" name="Group 12">
                              <a:extLst>
                                <a:ext uri="{FF2B5EF4-FFF2-40B4-BE49-F238E27FC236}">
                                  <a16:creationId xmlns:a16="http://schemas.microsoft.com/office/drawing/2014/main" id="{35E00600-B5F8-49BD-9343-50FF4E588DA2}"/>
                                </a:ext>
                              </a:extLst>
                            </p:cNvPr>
                            <p:cNvGrpSpPr>
                              <a:grpSpLocks/>
                            </p:cNvGrpSpPr>
                            <p:nvPr/>
                          </p:nvGrpSpPr>
                          <p:grpSpPr bwMode="auto">
                            <a:xfrm>
                              <a:off x="0" y="0"/>
                              <a:ext cx="2717" cy="2251"/>
                              <a:chOff x="0" y="0"/>
                              <a:chExt cx="2717" cy="2251"/>
                            </a:xfrm>
                          </p:grpSpPr>
                          <p:grpSp>
                            <p:nvGrpSpPr>
                              <p:cNvPr id="49213" name="Group 13">
                                <a:extLst>
                                  <a:ext uri="{FF2B5EF4-FFF2-40B4-BE49-F238E27FC236}">
                                    <a16:creationId xmlns:a16="http://schemas.microsoft.com/office/drawing/2014/main" id="{A585237D-E6F2-430C-A7EF-4B3181CDBF8F}"/>
                                  </a:ext>
                                </a:extLst>
                              </p:cNvPr>
                              <p:cNvGrpSpPr>
                                <a:grpSpLocks/>
                              </p:cNvGrpSpPr>
                              <p:nvPr/>
                            </p:nvGrpSpPr>
                            <p:grpSpPr bwMode="auto">
                              <a:xfrm>
                                <a:off x="0" y="0"/>
                                <a:ext cx="2717" cy="2251"/>
                                <a:chOff x="0" y="0"/>
                                <a:chExt cx="2717" cy="2251"/>
                              </a:xfrm>
                            </p:grpSpPr>
                            <p:grpSp>
                              <p:nvGrpSpPr>
                                <p:cNvPr id="49215" name="Group 14">
                                  <a:extLst>
                                    <a:ext uri="{FF2B5EF4-FFF2-40B4-BE49-F238E27FC236}">
                                      <a16:creationId xmlns:a16="http://schemas.microsoft.com/office/drawing/2014/main" id="{20558142-6D66-47EB-BF1C-5A7D38B69497}"/>
                                    </a:ext>
                                  </a:extLst>
                                </p:cNvPr>
                                <p:cNvGrpSpPr>
                                  <a:grpSpLocks/>
                                </p:cNvGrpSpPr>
                                <p:nvPr/>
                              </p:nvGrpSpPr>
                              <p:grpSpPr bwMode="auto">
                                <a:xfrm>
                                  <a:off x="0" y="0"/>
                                  <a:ext cx="2717" cy="2251"/>
                                  <a:chOff x="0" y="0"/>
                                  <a:chExt cx="2717" cy="2251"/>
                                </a:xfrm>
                              </p:grpSpPr>
                              <p:grpSp>
                                <p:nvGrpSpPr>
                                  <p:cNvPr id="49217" name="Group 15">
                                    <a:extLst>
                                      <a:ext uri="{FF2B5EF4-FFF2-40B4-BE49-F238E27FC236}">
                                        <a16:creationId xmlns:a16="http://schemas.microsoft.com/office/drawing/2014/main" id="{ADF1C4B4-77C1-4E9E-AC79-10B637223061}"/>
                                      </a:ext>
                                    </a:extLst>
                                  </p:cNvPr>
                                  <p:cNvGrpSpPr>
                                    <a:grpSpLocks/>
                                  </p:cNvGrpSpPr>
                                  <p:nvPr/>
                                </p:nvGrpSpPr>
                                <p:grpSpPr bwMode="auto">
                                  <a:xfrm>
                                    <a:off x="0" y="0"/>
                                    <a:ext cx="2717" cy="2251"/>
                                    <a:chOff x="0" y="0"/>
                                    <a:chExt cx="2717" cy="2251"/>
                                  </a:xfrm>
                                </p:grpSpPr>
                                <p:grpSp>
                                  <p:nvGrpSpPr>
                                    <p:cNvPr id="49219" name="Group 16">
                                      <a:extLst>
                                        <a:ext uri="{FF2B5EF4-FFF2-40B4-BE49-F238E27FC236}">
                                          <a16:creationId xmlns:a16="http://schemas.microsoft.com/office/drawing/2014/main" id="{2EBC1A7B-FF6D-4A09-A458-95CDFFB17013}"/>
                                        </a:ext>
                                      </a:extLst>
                                    </p:cNvPr>
                                    <p:cNvGrpSpPr>
                                      <a:grpSpLocks/>
                                    </p:cNvGrpSpPr>
                                    <p:nvPr/>
                                  </p:nvGrpSpPr>
                                  <p:grpSpPr bwMode="auto">
                                    <a:xfrm>
                                      <a:off x="0" y="0"/>
                                      <a:ext cx="2717" cy="2251"/>
                                      <a:chOff x="0" y="0"/>
                                      <a:chExt cx="2717" cy="2251"/>
                                    </a:xfrm>
                                  </p:grpSpPr>
                                  <p:sp>
                                    <p:nvSpPr>
                                      <p:cNvPr id="49221" name="未知">
                                        <a:extLst>
                                          <a:ext uri="{FF2B5EF4-FFF2-40B4-BE49-F238E27FC236}">
                                            <a16:creationId xmlns:a16="http://schemas.microsoft.com/office/drawing/2014/main" id="{1B0FA267-B41A-4D42-8CAC-2CB018F4434A}"/>
                                          </a:ext>
                                        </a:extLst>
                                      </p:cNvPr>
                                      <p:cNvSpPr>
                                        <a:spLocks/>
                                      </p:cNvSpPr>
                                      <p:nvPr/>
                                    </p:nvSpPr>
                                    <p:spPr bwMode="auto">
                                      <a:xfrm>
                                        <a:off x="0" y="0"/>
                                        <a:ext cx="2328" cy="2251"/>
                                      </a:xfrm>
                                      <a:custGeom>
                                        <a:avLst/>
                                        <a:gdLst>
                                          <a:gd name="T0" fmla="*/ 108 w 2328"/>
                                          <a:gd name="T1" fmla="*/ 384 h 2251"/>
                                          <a:gd name="T2" fmla="*/ 240 w 2328"/>
                                          <a:gd name="T3" fmla="*/ 276 h 2251"/>
                                          <a:gd name="T4" fmla="*/ 492 w 2328"/>
                                          <a:gd name="T5" fmla="*/ 204 h 2251"/>
                                          <a:gd name="T6" fmla="*/ 600 w 2328"/>
                                          <a:gd name="T7" fmla="*/ 60 h 2251"/>
                                          <a:gd name="T8" fmla="*/ 804 w 2328"/>
                                          <a:gd name="T9" fmla="*/ 24 h 2251"/>
                                          <a:gd name="T10" fmla="*/ 912 w 2328"/>
                                          <a:gd name="T11" fmla="*/ 288 h 2251"/>
                                          <a:gd name="T12" fmla="*/ 1164 w 2328"/>
                                          <a:gd name="T13" fmla="*/ 456 h 2251"/>
                                          <a:gd name="T14" fmla="*/ 1248 w 2328"/>
                                          <a:gd name="T15" fmla="*/ 516 h 2251"/>
                                          <a:gd name="T16" fmla="*/ 1164 w 2328"/>
                                          <a:gd name="T17" fmla="*/ 660 h 2251"/>
                                          <a:gd name="T18" fmla="*/ 1272 w 2328"/>
                                          <a:gd name="T19" fmla="*/ 720 h 2251"/>
                                          <a:gd name="T20" fmla="*/ 1548 w 2328"/>
                                          <a:gd name="T21" fmla="*/ 900 h 2251"/>
                                          <a:gd name="T22" fmla="*/ 1548 w 2328"/>
                                          <a:gd name="T23" fmla="*/ 792 h 2251"/>
                                          <a:gd name="T24" fmla="*/ 1692 w 2328"/>
                                          <a:gd name="T25" fmla="*/ 804 h 2251"/>
                                          <a:gd name="T26" fmla="*/ 1836 w 2328"/>
                                          <a:gd name="T27" fmla="*/ 756 h 2251"/>
                                          <a:gd name="T28" fmla="*/ 1860 w 2328"/>
                                          <a:gd name="T29" fmla="*/ 912 h 2251"/>
                                          <a:gd name="T30" fmla="*/ 1800 w 2328"/>
                                          <a:gd name="T31" fmla="*/ 1008 h 2251"/>
                                          <a:gd name="T32" fmla="*/ 1848 w 2328"/>
                                          <a:gd name="T33" fmla="*/ 1152 h 2251"/>
                                          <a:gd name="T34" fmla="*/ 1992 w 2328"/>
                                          <a:gd name="T35" fmla="*/ 1260 h 2251"/>
                                          <a:gd name="T36" fmla="*/ 2088 w 2328"/>
                                          <a:gd name="T37" fmla="*/ 1380 h 2251"/>
                                          <a:gd name="T38" fmla="*/ 2184 w 2328"/>
                                          <a:gd name="T39" fmla="*/ 1632 h 2251"/>
                                          <a:gd name="T40" fmla="*/ 2232 w 2328"/>
                                          <a:gd name="T41" fmla="*/ 1680 h 2251"/>
                                          <a:gd name="T42" fmla="*/ 2280 w 2328"/>
                                          <a:gd name="T43" fmla="*/ 1764 h 2251"/>
                                          <a:gd name="T44" fmla="*/ 2280 w 2328"/>
                                          <a:gd name="T45" fmla="*/ 1836 h 2251"/>
                                          <a:gd name="T46" fmla="*/ 2292 w 2328"/>
                                          <a:gd name="T47" fmla="*/ 2052 h 2251"/>
                                          <a:gd name="T48" fmla="*/ 2196 w 2328"/>
                                          <a:gd name="T49" fmla="*/ 2160 h 2251"/>
                                          <a:gd name="T50" fmla="*/ 2160 w 2328"/>
                                          <a:gd name="T51" fmla="*/ 2184 h 2251"/>
                                          <a:gd name="T52" fmla="*/ 1992 w 2328"/>
                                          <a:gd name="T53" fmla="*/ 2220 h 2251"/>
                                          <a:gd name="T54" fmla="*/ 1932 w 2328"/>
                                          <a:gd name="T55" fmla="*/ 2160 h 2251"/>
                                          <a:gd name="T56" fmla="*/ 1812 w 2328"/>
                                          <a:gd name="T57" fmla="*/ 2040 h 2251"/>
                                          <a:gd name="T58" fmla="*/ 1680 w 2328"/>
                                          <a:gd name="T59" fmla="*/ 1908 h 2251"/>
                                          <a:gd name="T60" fmla="*/ 1548 w 2328"/>
                                          <a:gd name="T61" fmla="*/ 2112 h 2251"/>
                                          <a:gd name="T62" fmla="*/ 1380 w 2328"/>
                                          <a:gd name="T63" fmla="*/ 2064 h 2251"/>
                                          <a:gd name="T64" fmla="*/ 1284 w 2328"/>
                                          <a:gd name="T65" fmla="*/ 1980 h 2251"/>
                                          <a:gd name="T66" fmla="*/ 1224 w 2328"/>
                                          <a:gd name="T67" fmla="*/ 1896 h 2251"/>
                                          <a:gd name="T68" fmla="*/ 1368 w 2328"/>
                                          <a:gd name="T69" fmla="*/ 1896 h 2251"/>
                                          <a:gd name="T70" fmla="*/ 1464 w 2328"/>
                                          <a:gd name="T71" fmla="*/ 1728 h 2251"/>
                                          <a:gd name="T72" fmla="*/ 1536 w 2328"/>
                                          <a:gd name="T73" fmla="*/ 1692 h 2251"/>
                                          <a:gd name="T74" fmla="*/ 1572 w 2328"/>
                                          <a:gd name="T75" fmla="*/ 1620 h 2251"/>
                                          <a:gd name="T76" fmla="*/ 1656 w 2328"/>
                                          <a:gd name="T77" fmla="*/ 1572 h 2251"/>
                                          <a:gd name="T78" fmla="*/ 1560 w 2328"/>
                                          <a:gd name="T79" fmla="*/ 1152 h 2251"/>
                                          <a:gd name="T80" fmla="*/ 1368 w 2328"/>
                                          <a:gd name="T81" fmla="*/ 1044 h 2251"/>
                                          <a:gd name="T82" fmla="*/ 1308 w 2328"/>
                                          <a:gd name="T83" fmla="*/ 984 h 2251"/>
                                          <a:gd name="T84" fmla="*/ 1128 w 2328"/>
                                          <a:gd name="T85" fmla="*/ 924 h 2251"/>
                                          <a:gd name="T86" fmla="*/ 828 w 2328"/>
                                          <a:gd name="T87" fmla="*/ 792 h 2251"/>
                                          <a:gd name="T88" fmla="*/ 624 w 2328"/>
                                          <a:gd name="T89" fmla="*/ 912 h 2251"/>
                                          <a:gd name="T90" fmla="*/ 504 w 2328"/>
                                          <a:gd name="T91" fmla="*/ 756 h 2251"/>
                                          <a:gd name="T92" fmla="*/ 360 w 2328"/>
                                          <a:gd name="T93" fmla="*/ 684 h 2251"/>
                                          <a:gd name="T94" fmla="*/ 84 w 2328"/>
                                          <a:gd name="T95" fmla="*/ 708 h 2251"/>
                                          <a:gd name="T96" fmla="*/ 36 w 2328"/>
                                          <a:gd name="T97" fmla="*/ 660 h 2251"/>
                                          <a:gd name="T98" fmla="*/ 48 w 2328"/>
                                          <a:gd name="T99" fmla="*/ 396 h 2251"/>
                                          <a:gd name="T100" fmla="*/ 0 60000 65536"/>
                                          <a:gd name="T101" fmla="*/ 0 60000 65536"/>
                                          <a:gd name="T102" fmla="*/ 0 60000 65536"/>
                                          <a:gd name="T103" fmla="*/ 0 60000 65536"/>
                                          <a:gd name="T104" fmla="*/ 0 60000 65536"/>
                                          <a:gd name="T105" fmla="*/ 0 60000 65536"/>
                                          <a:gd name="T106" fmla="*/ 0 60000 65536"/>
                                          <a:gd name="T107" fmla="*/ 0 60000 65536"/>
                                          <a:gd name="T108" fmla="*/ 0 60000 65536"/>
                                          <a:gd name="T109" fmla="*/ 0 60000 65536"/>
                                          <a:gd name="T110" fmla="*/ 0 60000 65536"/>
                                          <a:gd name="T111" fmla="*/ 0 60000 65536"/>
                                          <a:gd name="T112" fmla="*/ 0 60000 65536"/>
                                          <a:gd name="T113" fmla="*/ 0 60000 65536"/>
                                          <a:gd name="T114" fmla="*/ 0 60000 65536"/>
                                          <a:gd name="T115" fmla="*/ 0 60000 65536"/>
                                          <a:gd name="T116" fmla="*/ 0 60000 65536"/>
                                          <a:gd name="T117" fmla="*/ 0 60000 65536"/>
                                          <a:gd name="T118" fmla="*/ 0 60000 65536"/>
                                          <a:gd name="T119" fmla="*/ 0 60000 65536"/>
                                          <a:gd name="T120" fmla="*/ 0 60000 65536"/>
                                          <a:gd name="T121" fmla="*/ 0 60000 65536"/>
                                          <a:gd name="T122" fmla="*/ 0 60000 65536"/>
                                          <a:gd name="T123" fmla="*/ 0 60000 65536"/>
                                          <a:gd name="T124" fmla="*/ 0 60000 65536"/>
                                          <a:gd name="T125" fmla="*/ 0 60000 65536"/>
                                          <a:gd name="T126" fmla="*/ 0 60000 65536"/>
                                          <a:gd name="T127" fmla="*/ 0 60000 65536"/>
                                          <a:gd name="T128" fmla="*/ 0 60000 65536"/>
                                          <a:gd name="T129" fmla="*/ 0 60000 65536"/>
                                          <a:gd name="T130" fmla="*/ 0 60000 65536"/>
                                          <a:gd name="T131" fmla="*/ 0 60000 65536"/>
                                          <a:gd name="T132" fmla="*/ 0 60000 65536"/>
                                          <a:gd name="T133" fmla="*/ 0 60000 65536"/>
                                          <a:gd name="T134" fmla="*/ 0 60000 65536"/>
                                          <a:gd name="T135" fmla="*/ 0 60000 65536"/>
                                          <a:gd name="T136" fmla="*/ 0 60000 65536"/>
                                          <a:gd name="T137" fmla="*/ 0 60000 65536"/>
                                          <a:gd name="T138" fmla="*/ 0 60000 65536"/>
                                          <a:gd name="T139" fmla="*/ 0 60000 65536"/>
                                          <a:gd name="T140" fmla="*/ 0 60000 65536"/>
                                          <a:gd name="T141" fmla="*/ 0 60000 65536"/>
                                          <a:gd name="T142" fmla="*/ 0 60000 65536"/>
                                          <a:gd name="T143" fmla="*/ 0 60000 65536"/>
                                          <a:gd name="T144" fmla="*/ 0 60000 65536"/>
                                          <a:gd name="T145" fmla="*/ 0 60000 65536"/>
                                          <a:gd name="T146" fmla="*/ 0 60000 65536"/>
                                          <a:gd name="T147" fmla="*/ 0 60000 65536"/>
                                          <a:gd name="T148" fmla="*/ 0 60000 65536"/>
                                          <a:gd name="T149" fmla="*/ 0 60000 65536"/>
                                        </a:gdLst>
                                        <a:ahLst/>
                                        <a:cxnLst>
                                          <a:cxn ang="T100">
                                            <a:pos x="T0" y="T1"/>
                                          </a:cxn>
                                          <a:cxn ang="T101">
                                            <a:pos x="T2" y="T3"/>
                                          </a:cxn>
                                          <a:cxn ang="T102">
                                            <a:pos x="T4" y="T5"/>
                                          </a:cxn>
                                          <a:cxn ang="T103">
                                            <a:pos x="T6" y="T7"/>
                                          </a:cxn>
                                          <a:cxn ang="T104">
                                            <a:pos x="T8" y="T9"/>
                                          </a:cxn>
                                          <a:cxn ang="T105">
                                            <a:pos x="T10" y="T11"/>
                                          </a:cxn>
                                          <a:cxn ang="T106">
                                            <a:pos x="T12" y="T13"/>
                                          </a:cxn>
                                          <a:cxn ang="T107">
                                            <a:pos x="T14" y="T15"/>
                                          </a:cxn>
                                          <a:cxn ang="T108">
                                            <a:pos x="T16" y="T17"/>
                                          </a:cxn>
                                          <a:cxn ang="T109">
                                            <a:pos x="T18" y="T19"/>
                                          </a:cxn>
                                          <a:cxn ang="T110">
                                            <a:pos x="T20" y="T21"/>
                                          </a:cxn>
                                          <a:cxn ang="T111">
                                            <a:pos x="T22" y="T23"/>
                                          </a:cxn>
                                          <a:cxn ang="T112">
                                            <a:pos x="T24" y="T25"/>
                                          </a:cxn>
                                          <a:cxn ang="T113">
                                            <a:pos x="T26" y="T27"/>
                                          </a:cxn>
                                          <a:cxn ang="T114">
                                            <a:pos x="T28" y="T29"/>
                                          </a:cxn>
                                          <a:cxn ang="T115">
                                            <a:pos x="T30" y="T31"/>
                                          </a:cxn>
                                          <a:cxn ang="T116">
                                            <a:pos x="T32" y="T33"/>
                                          </a:cxn>
                                          <a:cxn ang="T117">
                                            <a:pos x="T34" y="T35"/>
                                          </a:cxn>
                                          <a:cxn ang="T118">
                                            <a:pos x="T36" y="T37"/>
                                          </a:cxn>
                                          <a:cxn ang="T119">
                                            <a:pos x="T38" y="T39"/>
                                          </a:cxn>
                                          <a:cxn ang="T120">
                                            <a:pos x="T40" y="T41"/>
                                          </a:cxn>
                                          <a:cxn ang="T121">
                                            <a:pos x="T42" y="T43"/>
                                          </a:cxn>
                                          <a:cxn ang="T122">
                                            <a:pos x="T44" y="T45"/>
                                          </a:cxn>
                                          <a:cxn ang="T123">
                                            <a:pos x="T46" y="T47"/>
                                          </a:cxn>
                                          <a:cxn ang="T124">
                                            <a:pos x="T48" y="T49"/>
                                          </a:cxn>
                                          <a:cxn ang="T125">
                                            <a:pos x="T50" y="T51"/>
                                          </a:cxn>
                                          <a:cxn ang="T126">
                                            <a:pos x="T52" y="T53"/>
                                          </a:cxn>
                                          <a:cxn ang="T127">
                                            <a:pos x="T54" y="T55"/>
                                          </a:cxn>
                                          <a:cxn ang="T128">
                                            <a:pos x="T56" y="T57"/>
                                          </a:cxn>
                                          <a:cxn ang="T129">
                                            <a:pos x="T58" y="T59"/>
                                          </a:cxn>
                                          <a:cxn ang="T130">
                                            <a:pos x="T60" y="T61"/>
                                          </a:cxn>
                                          <a:cxn ang="T131">
                                            <a:pos x="T62" y="T63"/>
                                          </a:cxn>
                                          <a:cxn ang="T132">
                                            <a:pos x="T64" y="T65"/>
                                          </a:cxn>
                                          <a:cxn ang="T133">
                                            <a:pos x="T66" y="T67"/>
                                          </a:cxn>
                                          <a:cxn ang="T134">
                                            <a:pos x="T68" y="T69"/>
                                          </a:cxn>
                                          <a:cxn ang="T135">
                                            <a:pos x="T70" y="T71"/>
                                          </a:cxn>
                                          <a:cxn ang="T136">
                                            <a:pos x="T72" y="T73"/>
                                          </a:cxn>
                                          <a:cxn ang="T137">
                                            <a:pos x="T74" y="T75"/>
                                          </a:cxn>
                                          <a:cxn ang="T138">
                                            <a:pos x="T76" y="T77"/>
                                          </a:cxn>
                                          <a:cxn ang="T139">
                                            <a:pos x="T78" y="T79"/>
                                          </a:cxn>
                                          <a:cxn ang="T140">
                                            <a:pos x="T80" y="T81"/>
                                          </a:cxn>
                                          <a:cxn ang="T141">
                                            <a:pos x="T82" y="T83"/>
                                          </a:cxn>
                                          <a:cxn ang="T142">
                                            <a:pos x="T84" y="T85"/>
                                          </a:cxn>
                                          <a:cxn ang="T143">
                                            <a:pos x="T86" y="T87"/>
                                          </a:cxn>
                                          <a:cxn ang="T144">
                                            <a:pos x="T88" y="T89"/>
                                          </a:cxn>
                                          <a:cxn ang="T145">
                                            <a:pos x="T90" y="T91"/>
                                          </a:cxn>
                                          <a:cxn ang="T146">
                                            <a:pos x="T92" y="T93"/>
                                          </a:cxn>
                                          <a:cxn ang="T147">
                                            <a:pos x="T94" y="T95"/>
                                          </a:cxn>
                                          <a:cxn ang="T148">
                                            <a:pos x="T96" y="T97"/>
                                          </a:cxn>
                                          <a:cxn ang="T149">
                                            <a:pos x="T98" y="T99"/>
                                          </a:cxn>
                                        </a:cxnLst>
                                        <a:rect l="0" t="0" r="r" b="b"/>
                                        <a:pathLst>
                                          <a:path w="2328" h="2251">
                                            <a:moveTo>
                                              <a:pt x="48" y="396"/>
                                            </a:moveTo>
                                            <a:cubicBezTo>
                                              <a:pt x="76" y="392"/>
                                              <a:pt x="81" y="392"/>
                                              <a:pt x="108" y="384"/>
                                            </a:cubicBezTo>
                                            <a:cubicBezTo>
                                              <a:pt x="160" y="368"/>
                                              <a:pt x="132" y="356"/>
                                              <a:pt x="168" y="324"/>
                                            </a:cubicBezTo>
                                            <a:cubicBezTo>
                                              <a:pt x="190" y="305"/>
                                              <a:pt x="220" y="296"/>
                                              <a:pt x="240" y="276"/>
                                            </a:cubicBezTo>
                                            <a:cubicBezTo>
                                              <a:pt x="252" y="264"/>
                                              <a:pt x="261" y="248"/>
                                              <a:pt x="276" y="240"/>
                                            </a:cubicBezTo>
                                            <a:cubicBezTo>
                                              <a:pt x="328" y="210"/>
                                              <a:pt x="450" y="208"/>
                                              <a:pt x="492" y="204"/>
                                            </a:cubicBezTo>
                                            <a:cubicBezTo>
                                              <a:pt x="530" y="195"/>
                                              <a:pt x="556" y="197"/>
                                              <a:pt x="576" y="156"/>
                                            </a:cubicBezTo>
                                            <a:cubicBezTo>
                                              <a:pt x="591" y="126"/>
                                              <a:pt x="577" y="83"/>
                                              <a:pt x="600" y="60"/>
                                            </a:cubicBezTo>
                                            <a:cubicBezTo>
                                              <a:pt x="641" y="19"/>
                                              <a:pt x="663" y="15"/>
                                              <a:pt x="708" y="0"/>
                                            </a:cubicBezTo>
                                            <a:cubicBezTo>
                                              <a:pt x="719" y="2"/>
                                              <a:pt x="798" y="16"/>
                                              <a:pt x="804" y="24"/>
                                            </a:cubicBezTo>
                                            <a:cubicBezTo>
                                              <a:pt x="819" y="45"/>
                                              <a:pt x="814" y="75"/>
                                              <a:pt x="828" y="96"/>
                                            </a:cubicBezTo>
                                            <a:cubicBezTo>
                                              <a:pt x="872" y="161"/>
                                              <a:pt x="893" y="213"/>
                                              <a:pt x="912" y="288"/>
                                            </a:cubicBezTo>
                                            <a:cubicBezTo>
                                              <a:pt x="917" y="369"/>
                                              <a:pt x="884" y="487"/>
                                              <a:pt x="972" y="516"/>
                                            </a:cubicBezTo>
                                            <a:cubicBezTo>
                                              <a:pt x="1036" y="495"/>
                                              <a:pt x="1099" y="472"/>
                                              <a:pt x="1164" y="456"/>
                                            </a:cubicBezTo>
                                            <a:cubicBezTo>
                                              <a:pt x="1196" y="460"/>
                                              <a:pt x="1234" y="449"/>
                                              <a:pt x="1260" y="468"/>
                                            </a:cubicBezTo>
                                            <a:cubicBezTo>
                                              <a:pt x="1273" y="478"/>
                                              <a:pt x="1253" y="500"/>
                                              <a:pt x="1248" y="516"/>
                                            </a:cubicBezTo>
                                            <a:cubicBezTo>
                                              <a:pt x="1232" y="571"/>
                                              <a:pt x="1231" y="560"/>
                                              <a:pt x="1188" y="624"/>
                                            </a:cubicBezTo>
                                            <a:cubicBezTo>
                                              <a:pt x="1180" y="636"/>
                                              <a:pt x="1164" y="660"/>
                                              <a:pt x="1164" y="660"/>
                                            </a:cubicBezTo>
                                            <a:cubicBezTo>
                                              <a:pt x="1176" y="664"/>
                                              <a:pt x="1189" y="666"/>
                                              <a:pt x="1200" y="672"/>
                                            </a:cubicBezTo>
                                            <a:cubicBezTo>
                                              <a:pt x="1225" y="686"/>
                                              <a:pt x="1272" y="720"/>
                                              <a:pt x="1272" y="720"/>
                                            </a:cubicBezTo>
                                            <a:cubicBezTo>
                                              <a:pt x="1309" y="775"/>
                                              <a:pt x="1358" y="818"/>
                                              <a:pt x="1404" y="864"/>
                                            </a:cubicBezTo>
                                            <a:cubicBezTo>
                                              <a:pt x="1426" y="886"/>
                                              <a:pt x="1512" y="888"/>
                                              <a:pt x="1548" y="900"/>
                                            </a:cubicBezTo>
                                            <a:cubicBezTo>
                                              <a:pt x="1556" y="888"/>
                                              <a:pt x="1572" y="878"/>
                                              <a:pt x="1572" y="864"/>
                                            </a:cubicBezTo>
                                            <a:cubicBezTo>
                                              <a:pt x="1572" y="839"/>
                                              <a:pt x="1548" y="792"/>
                                              <a:pt x="1548" y="792"/>
                                            </a:cubicBezTo>
                                            <a:cubicBezTo>
                                              <a:pt x="1605" y="754"/>
                                              <a:pt x="1570" y="763"/>
                                              <a:pt x="1656" y="792"/>
                                            </a:cubicBezTo>
                                            <a:cubicBezTo>
                                              <a:pt x="1668" y="796"/>
                                              <a:pt x="1692" y="804"/>
                                              <a:pt x="1692" y="804"/>
                                            </a:cubicBezTo>
                                            <a:cubicBezTo>
                                              <a:pt x="1728" y="792"/>
                                              <a:pt x="1764" y="780"/>
                                              <a:pt x="1800" y="768"/>
                                            </a:cubicBezTo>
                                            <a:cubicBezTo>
                                              <a:pt x="1812" y="764"/>
                                              <a:pt x="1836" y="756"/>
                                              <a:pt x="1836" y="756"/>
                                            </a:cubicBezTo>
                                            <a:cubicBezTo>
                                              <a:pt x="1848" y="760"/>
                                              <a:pt x="1863" y="759"/>
                                              <a:pt x="1872" y="768"/>
                                            </a:cubicBezTo>
                                            <a:cubicBezTo>
                                              <a:pt x="1901" y="797"/>
                                              <a:pt x="1883" y="884"/>
                                              <a:pt x="1860" y="912"/>
                                            </a:cubicBezTo>
                                            <a:cubicBezTo>
                                              <a:pt x="1851" y="923"/>
                                              <a:pt x="1836" y="928"/>
                                              <a:pt x="1824" y="936"/>
                                            </a:cubicBezTo>
                                            <a:cubicBezTo>
                                              <a:pt x="1816" y="960"/>
                                              <a:pt x="1808" y="984"/>
                                              <a:pt x="1800" y="1008"/>
                                            </a:cubicBezTo>
                                            <a:cubicBezTo>
                                              <a:pt x="1796" y="1020"/>
                                              <a:pt x="1788" y="1044"/>
                                              <a:pt x="1788" y="1044"/>
                                            </a:cubicBezTo>
                                            <a:cubicBezTo>
                                              <a:pt x="1809" y="1107"/>
                                              <a:pt x="1793" y="1069"/>
                                              <a:pt x="1848" y="1152"/>
                                            </a:cubicBezTo>
                                            <a:cubicBezTo>
                                              <a:pt x="1866" y="1179"/>
                                              <a:pt x="1852" y="1204"/>
                                              <a:pt x="1884" y="1224"/>
                                            </a:cubicBezTo>
                                            <a:cubicBezTo>
                                              <a:pt x="1884" y="1224"/>
                                              <a:pt x="1974" y="1254"/>
                                              <a:pt x="1992" y="1260"/>
                                            </a:cubicBezTo>
                                            <a:cubicBezTo>
                                              <a:pt x="2019" y="1269"/>
                                              <a:pt x="2064" y="1308"/>
                                              <a:pt x="2064" y="1308"/>
                                            </a:cubicBezTo>
                                            <a:cubicBezTo>
                                              <a:pt x="2072" y="1332"/>
                                              <a:pt x="2080" y="1356"/>
                                              <a:pt x="2088" y="1380"/>
                                            </a:cubicBezTo>
                                            <a:cubicBezTo>
                                              <a:pt x="2121" y="1479"/>
                                              <a:pt x="2068" y="1535"/>
                                              <a:pt x="2160" y="1596"/>
                                            </a:cubicBezTo>
                                            <a:cubicBezTo>
                                              <a:pt x="2168" y="1608"/>
                                              <a:pt x="2178" y="1619"/>
                                              <a:pt x="2184" y="1632"/>
                                            </a:cubicBezTo>
                                            <a:cubicBezTo>
                                              <a:pt x="2190" y="1643"/>
                                              <a:pt x="2187" y="1659"/>
                                              <a:pt x="2196" y="1668"/>
                                            </a:cubicBezTo>
                                            <a:cubicBezTo>
                                              <a:pt x="2205" y="1677"/>
                                              <a:pt x="2221" y="1674"/>
                                              <a:pt x="2232" y="1680"/>
                                            </a:cubicBezTo>
                                            <a:cubicBezTo>
                                              <a:pt x="2325" y="1727"/>
                                              <a:pt x="2214" y="1686"/>
                                              <a:pt x="2304" y="1716"/>
                                            </a:cubicBezTo>
                                            <a:cubicBezTo>
                                              <a:pt x="2328" y="1788"/>
                                              <a:pt x="2320" y="1724"/>
                                              <a:pt x="2280" y="1764"/>
                                            </a:cubicBezTo>
                                            <a:cubicBezTo>
                                              <a:pt x="2271" y="1773"/>
                                              <a:pt x="2272" y="1788"/>
                                              <a:pt x="2268" y="1800"/>
                                            </a:cubicBezTo>
                                            <a:cubicBezTo>
                                              <a:pt x="2272" y="1812"/>
                                              <a:pt x="2274" y="1825"/>
                                              <a:pt x="2280" y="1836"/>
                                            </a:cubicBezTo>
                                            <a:cubicBezTo>
                                              <a:pt x="2294" y="1861"/>
                                              <a:pt x="2328" y="1908"/>
                                              <a:pt x="2328" y="1908"/>
                                            </a:cubicBezTo>
                                            <a:cubicBezTo>
                                              <a:pt x="2296" y="2003"/>
                                              <a:pt x="2308" y="1955"/>
                                              <a:pt x="2292" y="2052"/>
                                            </a:cubicBezTo>
                                            <a:cubicBezTo>
                                              <a:pt x="2237" y="2015"/>
                                              <a:pt x="2186" y="1999"/>
                                              <a:pt x="2160" y="2076"/>
                                            </a:cubicBezTo>
                                            <a:cubicBezTo>
                                              <a:pt x="2185" y="2176"/>
                                              <a:pt x="2155" y="2077"/>
                                              <a:pt x="2196" y="2160"/>
                                            </a:cubicBezTo>
                                            <a:cubicBezTo>
                                              <a:pt x="2202" y="2171"/>
                                              <a:pt x="2219" y="2189"/>
                                              <a:pt x="2208" y="2196"/>
                                            </a:cubicBezTo>
                                            <a:cubicBezTo>
                                              <a:pt x="2194" y="2205"/>
                                              <a:pt x="2176" y="2188"/>
                                              <a:pt x="2160" y="2184"/>
                                            </a:cubicBezTo>
                                            <a:cubicBezTo>
                                              <a:pt x="2128" y="2188"/>
                                              <a:pt x="2172" y="2208"/>
                                              <a:pt x="2076" y="2220"/>
                                            </a:cubicBezTo>
                                            <a:cubicBezTo>
                                              <a:pt x="1990" y="2251"/>
                                              <a:pt x="2075" y="2248"/>
                                              <a:pt x="1992" y="2220"/>
                                            </a:cubicBezTo>
                                            <a:cubicBezTo>
                                              <a:pt x="1984" y="2208"/>
                                              <a:pt x="1978" y="2194"/>
                                              <a:pt x="1968" y="2184"/>
                                            </a:cubicBezTo>
                                            <a:cubicBezTo>
                                              <a:pt x="1958" y="2174"/>
                                              <a:pt x="1941" y="2171"/>
                                              <a:pt x="1932" y="2160"/>
                                            </a:cubicBezTo>
                                            <a:cubicBezTo>
                                              <a:pt x="1866" y="2078"/>
                                              <a:pt x="1994" y="2174"/>
                                              <a:pt x="1884" y="2088"/>
                                            </a:cubicBezTo>
                                            <a:cubicBezTo>
                                              <a:pt x="1861" y="2070"/>
                                              <a:pt x="1836" y="2056"/>
                                              <a:pt x="1812" y="2040"/>
                                            </a:cubicBezTo>
                                            <a:cubicBezTo>
                                              <a:pt x="1791" y="2026"/>
                                              <a:pt x="1740" y="2016"/>
                                              <a:pt x="1740" y="2016"/>
                                            </a:cubicBezTo>
                                            <a:cubicBezTo>
                                              <a:pt x="1716" y="1980"/>
                                              <a:pt x="1704" y="1944"/>
                                              <a:pt x="1680" y="1908"/>
                                            </a:cubicBezTo>
                                            <a:cubicBezTo>
                                              <a:pt x="1549" y="1923"/>
                                              <a:pt x="1539" y="1901"/>
                                              <a:pt x="1560" y="2028"/>
                                            </a:cubicBezTo>
                                            <a:cubicBezTo>
                                              <a:pt x="1556" y="2056"/>
                                              <a:pt x="1567" y="2091"/>
                                              <a:pt x="1548" y="2112"/>
                                            </a:cubicBezTo>
                                            <a:cubicBezTo>
                                              <a:pt x="1519" y="2145"/>
                                              <a:pt x="1470" y="2122"/>
                                              <a:pt x="1440" y="2112"/>
                                            </a:cubicBezTo>
                                            <a:cubicBezTo>
                                              <a:pt x="1396" y="2045"/>
                                              <a:pt x="1441" y="2098"/>
                                              <a:pt x="1380" y="2064"/>
                                            </a:cubicBezTo>
                                            <a:cubicBezTo>
                                              <a:pt x="1355" y="2050"/>
                                              <a:pt x="1308" y="2016"/>
                                              <a:pt x="1308" y="2016"/>
                                            </a:cubicBezTo>
                                            <a:cubicBezTo>
                                              <a:pt x="1300" y="2004"/>
                                              <a:pt x="1295" y="1989"/>
                                              <a:pt x="1284" y="1980"/>
                                            </a:cubicBezTo>
                                            <a:cubicBezTo>
                                              <a:pt x="1274" y="1972"/>
                                              <a:pt x="1255" y="1978"/>
                                              <a:pt x="1248" y="1968"/>
                                            </a:cubicBezTo>
                                            <a:cubicBezTo>
                                              <a:pt x="1233" y="1947"/>
                                              <a:pt x="1224" y="1896"/>
                                              <a:pt x="1224" y="1896"/>
                                            </a:cubicBezTo>
                                            <a:cubicBezTo>
                                              <a:pt x="1256" y="1849"/>
                                              <a:pt x="1236" y="1854"/>
                                              <a:pt x="1296" y="1872"/>
                                            </a:cubicBezTo>
                                            <a:cubicBezTo>
                                              <a:pt x="1320" y="1879"/>
                                              <a:pt x="1368" y="1896"/>
                                              <a:pt x="1368" y="1896"/>
                                            </a:cubicBezTo>
                                            <a:cubicBezTo>
                                              <a:pt x="1384" y="1892"/>
                                              <a:pt x="1402" y="1893"/>
                                              <a:pt x="1416" y="1884"/>
                                            </a:cubicBezTo>
                                            <a:cubicBezTo>
                                              <a:pt x="1469" y="1849"/>
                                              <a:pt x="1425" y="1767"/>
                                              <a:pt x="1464" y="1728"/>
                                            </a:cubicBezTo>
                                            <a:cubicBezTo>
                                              <a:pt x="1473" y="1719"/>
                                              <a:pt x="1489" y="1722"/>
                                              <a:pt x="1500" y="1716"/>
                                            </a:cubicBezTo>
                                            <a:cubicBezTo>
                                              <a:pt x="1513" y="1710"/>
                                              <a:pt x="1524" y="1700"/>
                                              <a:pt x="1536" y="1692"/>
                                            </a:cubicBezTo>
                                            <a:cubicBezTo>
                                              <a:pt x="1544" y="1680"/>
                                              <a:pt x="1554" y="1669"/>
                                              <a:pt x="1560" y="1656"/>
                                            </a:cubicBezTo>
                                            <a:cubicBezTo>
                                              <a:pt x="1566" y="1645"/>
                                              <a:pt x="1562" y="1628"/>
                                              <a:pt x="1572" y="1620"/>
                                            </a:cubicBezTo>
                                            <a:cubicBezTo>
                                              <a:pt x="1585" y="1610"/>
                                              <a:pt x="1604" y="1612"/>
                                              <a:pt x="1620" y="1608"/>
                                            </a:cubicBezTo>
                                            <a:cubicBezTo>
                                              <a:pt x="1632" y="1596"/>
                                              <a:pt x="1648" y="1587"/>
                                              <a:pt x="1656" y="1572"/>
                                            </a:cubicBezTo>
                                            <a:cubicBezTo>
                                              <a:pt x="1668" y="1550"/>
                                              <a:pt x="1680" y="1500"/>
                                              <a:pt x="1680" y="1500"/>
                                            </a:cubicBezTo>
                                            <a:cubicBezTo>
                                              <a:pt x="1671" y="1381"/>
                                              <a:pt x="1630" y="1257"/>
                                              <a:pt x="1560" y="1152"/>
                                            </a:cubicBezTo>
                                            <a:cubicBezTo>
                                              <a:pt x="1516" y="1156"/>
                                              <a:pt x="1496" y="1128"/>
                                              <a:pt x="1452" y="1128"/>
                                            </a:cubicBezTo>
                                            <a:cubicBezTo>
                                              <a:pt x="1379" y="1128"/>
                                              <a:pt x="1400" y="1084"/>
                                              <a:pt x="1368" y="1044"/>
                                            </a:cubicBezTo>
                                            <a:cubicBezTo>
                                              <a:pt x="1359" y="1033"/>
                                              <a:pt x="1344" y="1028"/>
                                              <a:pt x="1332" y="1020"/>
                                            </a:cubicBezTo>
                                            <a:cubicBezTo>
                                              <a:pt x="1324" y="1008"/>
                                              <a:pt x="1321" y="990"/>
                                              <a:pt x="1308" y="984"/>
                                            </a:cubicBezTo>
                                            <a:cubicBezTo>
                                              <a:pt x="1286" y="973"/>
                                              <a:pt x="1260" y="978"/>
                                              <a:pt x="1236" y="972"/>
                                            </a:cubicBezTo>
                                            <a:cubicBezTo>
                                              <a:pt x="1167" y="955"/>
                                              <a:pt x="1175" y="956"/>
                                              <a:pt x="1128" y="924"/>
                                            </a:cubicBezTo>
                                            <a:cubicBezTo>
                                              <a:pt x="1112" y="900"/>
                                              <a:pt x="1104" y="868"/>
                                              <a:pt x="1080" y="852"/>
                                            </a:cubicBezTo>
                                            <a:cubicBezTo>
                                              <a:pt x="958" y="771"/>
                                              <a:pt x="1037" y="806"/>
                                              <a:pt x="828" y="792"/>
                                            </a:cubicBezTo>
                                            <a:cubicBezTo>
                                              <a:pt x="777" y="775"/>
                                              <a:pt x="752" y="787"/>
                                              <a:pt x="708" y="816"/>
                                            </a:cubicBezTo>
                                            <a:cubicBezTo>
                                              <a:pt x="652" y="900"/>
                                              <a:pt x="684" y="872"/>
                                              <a:pt x="624" y="912"/>
                                            </a:cubicBezTo>
                                            <a:cubicBezTo>
                                              <a:pt x="583" y="902"/>
                                              <a:pt x="563" y="906"/>
                                              <a:pt x="540" y="864"/>
                                            </a:cubicBezTo>
                                            <a:cubicBezTo>
                                              <a:pt x="522" y="831"/>
                                              <a:pt x="531" y="783"/>
                                              <a:pt x="504" y="756"/>
                                            </a:cubicBezTo>
                                            <a:cubicBezTo>
                                              <a:pt x="450" y="702"/>
                                              <a:pt x="484" y="725"/>
                                              <a:pt x="396" y="696"/>
                                            </a:cubicBezTo>
                                            <a:cubicBezTo>
                                              <a:pt x="384" y="692"/>
                                              <a:pt x="360" y="684"/>
                                              <a:pt x="360" y="684"/>
                                            </a:cubicBezTo>
                                            <a:cubicBezTo>
                                              <a:pt x="280" y="688"/>
                                              <a:pt x="200" y="689"/>
                                              <a:pt x="120" y="696"/>
                                            </a:cubicBezTo>
                                            <a:cubicBezTo>
                                              <a:pt x="107" y="697"/>
                                              <a:pt x="95" y="714"/>
                                              <a:pt x="84" y="708"/>
                                            </a:cubicBezTo>
                                            <a:cubicBezTo>
                                              <a:pt x="73" y="702"/>
                                              <a:pt x="81" y="681"/>
                                              <a:pt x="72" y="672"/>
                                            </a:cubicBezTo>
                                            <a:cubicBezTo>
                                              <a:pt x="63" y="663"/>
                                              <a:pt x="48" y="664"/>
                                              <a:pt x="36" y="660"/>
                                            </a:cubicBezTo>
                                            <a:cubicBezTo>
                                              <a:pt x="3" y="561"/>
                                              <a:pt x="52" y="577"/>
                                              <a:pt x="36" y="468"/>
                                            </a:cubicBezTo>
                                            <a:cubicBezTo>
                                              <a:pt x="48" y="356"/>
                                              <a:pt x="0" y="396"/>
                                              <a:pt x="48" y="396"/>
                                            </a:cubicBezTo>
                                            <a:close/>
                                          </a:path>
                                        </a:pathLst>
                                      </a:custGeom>
                                      <a:solidFill>
                                        <a:srgbClr val="0000FF">
                                          <a:alpha val="47842"/>
                                        </a:srgbClr>
                                      </a:solidFill>
                                      <a:ln w="12700" cap="flat" cmpd="sng">
                                        <a:solidFill>
                                          <a:srgbClr val="993366"/>
                                        </a:solidFill>
                                        <a:round/>
                                        <a:headEnd/>
                                        <a:tailEnd/>
                                      </a:ln>
                                      <a:effectLst/>
                                      <a:extLst>
                                        <a:ext uri="{AF507438-7753-43E0-B8FC-AC1667EBCBE1}">
                                          <a14:hiddenEffects xmlns:a14="http://schemas.microsoft.com/office/drawing/2010/main">
                                            <a:effectLst>
                                              <a:outerShdw dist="35921" dir="2700000" algn="ctr" rotWithShape="0">
                                                <a:schemeClr val="bg2"/>
                                              </a:outerShdw>
                                            </a:effectLst>
                                          </a14:hiddenEffects>
                                        </a:ext>
                                      </a:extLst>
                                    </p:spPr>
                                    <p:txBody>
                                      <a:bodyPr wrap="none"/>
                                      <a:lstStyle/>
                                      <a:p>
                                        <a:endParaRPr lang="zh-CN" altLang="en-US"/>
                                      </a:p>
                                    </p:txBody>
                                  </p:sp>
                                  <p:sp>
                                    <p:nvSpPr>
                                      <p:cNvPr id="49222" name="未知">
                                        <a:extLst>
                                          <a:ext uri="{FF2B5EF4-FFF2-40B4-BE49-F238E27FC236}">
                                            <a16:creationId xmlns:a16="http://schemas.microsoft.com/office/drawing/2014/main" id="{C612F777-7E94-4D3B-A93F-A5028139041A}"/>
                                          </a:ext>
                                        </a:extLst>
                                      </p:cNvPr>
                                      <p:cNvSpPr>
                                        <a:spLocks/>
                                      </p:cNvSpPr>
                                      <p:nvPr/>
                                    </p:nvSpPr>
                                    <p:spPr bwMode="auto">
                                      <a:xfrm>
                                        <a:off x="2220" y="1210"/>
                                        <a:ext cx="497" cy="564"/>
                                      </a:xfrm>
                                      <a:custGeom>
                                        <a:avLst/>
                                        <a:gdLst>
                                          <a:gd name="T0" fmla="*/ 0 w 497"/>
                                          <a:gd name="T1" fmla="*/ 446 h 564"/>
                                          <a:gd name="T2" fmla="*/ 60 w 497"/>
                                          <a:gd name="T3" fmla="*/ 398 h 564"/>
                                          <a:gd name="T4" fmla="*/ 72 w 497"/>
                                          <a:gd name="T5" fmla="*/ 362 h 564"/>
                                          <a:gd name="T6" fmla="*/ 108 w 497"/>
                                          <a:gd name="T7" fmla="*/ 350 h 564"/>
                                          <a:gd name="T8" fmla="*/ 144 w 497"/>
                                          <a:gd name="T9" fmla="*/ 326 h 564"/>
                                          <a:gd name="T10" fmla="*/ 132 w 497"/>
                                          <a:gd name="T11" fmla="*/ 266 h 564"/>
                                          <a:gd name="T12" fmla="*/ 96 w 497"/>
                                          <a:gd name="T13" fmla="*/ 242 h 564"/>
                                          <a:gd name="T14" fmla="*/ 72 w 497"/>
                                          <a:gd name="T15" fmla="*/ 170 h 564"/>
                                          <a:gd name="T16" fmla="*/ 60 w 497"/>
                                          <a:gd name="T17" fmla="*/ 134 h 564"/>
                                          <a:gd name="T18" fmla="*/ 168 w 497"/>
                                          <a:gd name="T19" fmla="*/ 2 h 564"/>
                                          <a:gd name="T20" fmla="*/ 216 w 497"/>
                                          <a:gd name="T21" fmla="*/ 14 h 564"/>
                                          <a:gd name="T22" fmla="*/ 264 w 497"/>
                                          <a:gd name="T23" fmla="*/ 134 h 564"/>
                                          <a:gd name="T24" fmla="*/ 372 w 497"/>
                                          <a:gd name="T25" fmla="*/ 170 h 564"/>
                                          <a:gd name="T26" fmla="*/ 408 w 497"/>
                                          <a:gd name="T27" fmla="*/ 182 h 564"/>
                                          <a:gd name="T28" fmla="*/ 444 w 497"/>
                                          <a:gd name="T29" fmla="*/ 194 h 564"/>
                                          <a:gd name="T30" fmla="*/ 456 w 497"/>
                                          <a:gd name="T31" fmla="*/ 398 h 564"/>
                                          <a:gd name="T32" fmla="*/ 444 w 497"/>
                                          <a:gd name="T33" fmla="*/ 434 h 564"/>
                                          <a:gd name="T34" fmla="*/ 360 w 497"/>
                                          <a:gd name="T35" fmla="*/ 458 h 564"/>
                                          <a:gd name="T36" fmla="*/ 324 w 497"/>
                                          <a:gd name="T37" fmla="*/ 482 h 564"/>
                                          <a:gd name="T38" fmla="*/ 312 w 497"/>
                                          <a:gd name="T39" fmla="*/ 518 h 564"/>
                                          <a:gd name="T40" fmla="*/ 336 w 497"/>
                                          <a:gd name="T41" fmla="*/ 554 h 564"/>
                                          <a:gd name="T42" fmla="*/ 228 w 497"/>
                                          <a:gd name="T43" fmla="*/ 542 h 564"/>
                                          <a:gd name="T44" fmla="*/ 72 w 497"/>
                                          <a:gd name="T45" fmla="*/ 530 h 564"/>
                                          <a:gd name="T46" fmla="*/ 0 w 497"/>
                                          <a:gd name="T47" fmla="*/ 446 h 564"/>
                                          <a:gd name="T48" fmla="*/ 0 60000 65536"/>
                                          <a:gd name="T49" fmla="*/ 0 60000 65536"/>
                                          <a:gd name="T50" fmla="*/ 0 60000 65536"/>
                                          <a:gd name="T51" fmla="*/ 0 60000 65536"/>
                                          <a:gd name="T52" fmla="*/ 0 60000 65536"/>
                                          <a:gd name="T53" fmla="*/ 0 60000 65536"/>
                                          <a:gd name="T54" fmla="*/ 0 60000 65536"/>
                                          <a:gd name="T55" fmla="*/ 0 60000 65536"/>
                                          <a:gd name="T56" fmla="*/ 0 60000 65536"/>
                                          <a:gd name="T57" fmla="*/ 0 60000 65536"/>
                                          <a:gd name="T58" fmla="*/ 0 60000 65536"/>
                                          <a:gd name="T59" fmla="*/ 0 60000 65536"/>
                                          <a:gd name="T60" fmla="*/ 0 60000 65536"/>
                                          <a:gd name="T61" fmla="*/ 0 60000 65536"/>
                                          <a:gd name="T62" fmla="*/ 0 60000 65536"/>
                                          <a:gd name="T63" fmla="*/ 0 60000 65536"/>
                                          <a:gd name="T64" fmla="*/ 0 60000 65536"/>
                                          <a:gd name="T65" fmla="*/ 0 60000 65536"/>
                                          <a:gd name="T66" fmla="*/ 0 60000 65536"/>
                                          <a:gd name="T67" fmla="*/ 0 60000 65536"/>
                                          <a:gd name="T68" fmla="*/ 0 60000 65536"/>
                                          <a:gd name="T69" fmla="*/ 0 60000 65536"/>
                                          <a:gd name="T70" fmla="*/ 0 60000 65536"/>
                                          <a:gd name="T71" fmla="*/ 0 60000 65536"/>
                                        </a:gdLst>
                                        <a:ahLst/>
                                        <a:cxnLst>
                                          <a:cxn ang="T48">
                                            <a:pos x="T0" y="T1"/>
                                          </a:cxn>
                                          <a:cxn ang="T49">
                                            <a:pos x="T2" y="T3"/>
                                          </a:cxn>
                                          <a:cxn ang="T50">
                                            <a:pos x="T4" y="T5"/>
                                          </a:cxn>
                                          <a:cxn ang="T51">
                                            <a:pos x="T6" y="T7"/>
                                          </a:cxn>
                                          <a:cxn ang="T52">
                                            <a:pos x="T8" y="T9"/>
                                          </a:cxn>
                                          <a:cxn ang="T53">
                                            <a:pos x="T10" y="T11"/>
                                          </a:cxn>
                                          <a:cxn ang="T54">
                                            <a:pos x="T12" y="T13"/>
                                          </a:cxn>
                                          <a:cxn ang="T55">
                                            <a:pos x="T14" y="T15"/>
                                          </a:cxn>
                                          <a:cxn ang="T56">
                                            <a:pos x="T16" y="T17"/>
                                          </a:cxn>
                                          <a:cxn ang="T57">
                                            <a:pos x="T18" y="T19"/>
                                          </a:cxn>
                                          <a:cxn ang="T58">
                                            <a:pos x="T20" y="T21"/>
                                          </a:cxn>
                                          <a:cxn ang="T59">
                                            <a:pos x="T22" y="T23"/>
                                          </a:cxn>
                                          <a:cxn ang="T60">
                                            <a:pos x="T24" y="T25"/>
                                          </a:cxn>
                                          <a:cxn ang="T61">
                                            <a:pos x="T26" y="T27"/>
                                          </a:cxn>
                                          <a:cxn ang="T62">
                                            <a:pos x="T28" y="T29"/>
                                          </a:cxn>
                                          <a:cxn ang="T63">
                                            <a:pos x="T30" y="T31"/>
                                          </a:cxn>
                                          <a:cxn ang="T64">
                                            <a:pos x="T32" y="T33"/>
                                          </a:cxn>
                                          <a:cxn ang="T65">
                                            <a:pos x="T34" y="T35"/>
                                          </a:cxn>
                                          <a:cxn ang="T66">
                                            <a:pos x="T36" y="T37"/>
                                          </a:cxn>
                                          <a:cxn ang="T67">
                                            <a:pos x="T38" y="T39"/>
                                          </a:cxn>
                                          <a:cxn ang="T68">
                                            <a:pos x="T40" y="T41"/>
                                          </a:cxn>
                                          <a:cxn ang="T69">
                                            <a:pos x="T42" y="T43"/>
                                          </a:cxn>
                                          <a:cxn ang="T70">
                                            <a:pos x="T44" y="T45"/>
                                          </a:cxn>
                                          <a:cxn ang="T71">
                                            <a:pos x="T46" y="T47"/>
                                          </a:cxn>
                                        </a:cxnLst>
                                        <a:rect l="0" t="0" r="r" b="b"/>
                                        <a:pathLst>
                                          <a:path w="497" h="564">
                                            <a:moveTo>
                                              <a:pt x="0" y="446"/>
                                            </a:moveTo>
                                            <a:cubicBezTo>
                                              <a:pt x="42" y="432"/>
                                              <a:pt x="38" y="441"/>
                                              <a:pt x="60" y="398"/>
                                            </a:cubicBezTo>
                                            <a:cubicBezTo>
                                              <a:pt x="66" y="387"/>
                                              <a:pt x="63" y="371"/>
                                              <a:pt x="72" y="362"/>
                                            </a:cubicBezTo>
                                            <a:cubicBezTo>
                                              <a:pt x="81" y="353"/>
                                              <a:pt x="97" y="356"/>
                                              <a:pt x="108" y="350"/>
                                            </a:cubicBezTo>
                                            <a:cubicBezTo>
                                              <a:pt x="121" y="344"/>
                                              <a:pt x="132" y="334"/>
                                              <a:pt x="144" y="326"/>
                                            </a:cubicBezTo>
                                            <a:cubicBezTo>
                                              <a:pt x="140" y="306"/>
                                              <a:pt x="142" y="284"/>
                                              <a:pt x="132" y="266"/>
                                            </a:cubicBezTo>
                                            <a:cubicBezTo>
                                              <a:pt x="125" y="253"/>
                                              <a:pt x="104" y="254"/>
                                              <a:pt x="96" y="242"/>
                                            </a:cubicBezTo>
                                            <a:cubicBezTo>
                                              <a:pt x="83" y="221"/>
                                              <a:pt x="80" y="194"/>
                                              <a:pt x="72" y="170"/>
                                            </a:cubicBezTo>
                                            <a:cubicBezTo>
                                              <a:pt x="68" y="158"/>
                                              <a:pt x="60" y="134"/>
                                              <a:pt x="60" y="134"/>
                                            </a:cubicBezTo>
                                            <a:cubicBezTo>
                                              <a:pt x="77" y="51"/>
                                              <a:pt x="87" y="29"/>
                                              <a:pt x="168" y="2"/>
                                            </a:cubicBezTo>
                                            <a:cubicBezTo>
                                              <a:pt x="184" y="6"/>
                                              <a:pt x="208" y="0"/>
                                              <a:pt x="216" y="14"/>
                                            </a:cubicBezTo>
                                            <a:cubicBezTo>
                                              <a:pt x="270" y="111"/>
                                              <a:pt x="183" y="98"/>
                                              <a:pt x="264" y="134"/>
                                            </a:cubicBezTo>
                                            <a:cubicBezTo>
                                              <a:pt x="264" y="134"/>
                                              <a:pt x="354" y="164"/>
                                              <a:pt x="372" y="170"/>
                                            </a:cubicBezTo>
                                            <a:cubicBezTo>
                                              <a:pt x="384" y="174"/>
                                              <a:pt x="396" y="178"/>
                                              <a:pt x="408" y="182"/>
                                            </a:cubicBezTo>
                                            <a:cubicBezTo>
                                              <a:pt x="420" y="186"/>
                                              <a:pt x="444" y="194"/>
                                              <a:pt x="444" y="194"/>
                                            </a:cubicBezTo>
                                            <a:cubicBezTo>
                                              <a:pt x="497" y="274"/>
                                              <a:pt x="476" y="226"/>
                                              <a:pt x="456" y="398"/>
                                            </a:cubicBezTo>
                                            <a:cubicBezTo>
                                              <a:pt x="455" y="411"/>
                                              <a:pt x="453" y="425"/>
                                              <a:pt x="444" y="434"/>
                                            </a:cubicBezTo>
                                            <a:cubicBezTo>
                                              <a:pt x="438" y="440"/>
                                              <a:pt x="360" y="458"/>
                                              <a:pt x="360" y="458"/>
                                            </a:cubicBezTo>
                                            <a:cubicBezTo>
                                              <a:pt x="348" y="466"/>
                                              <a:pt x="333" y="471"/>
                                              <a:pt x="324" y="482"/>
                                            </a:cubicBezTo>
                                            <a:cubicBezTo>
                                              <a:pt x="316" y="492"/>
                                              <a:pt x="310" y="506"/>
                                              <a:pt x="312" y="518"/>
                                            </a:cubicBezTo>
                                            <a:cubicBezTo>
                                              <a:pt x="314" y="532"/>
                                              <a:pt x="350" y="550"/>
                                              <a:pt x="336" y="554"/>
                                            </a:cubicBezTo>
                                            <a:cubicBezTo>
                                              <a:pt x="301" y="564"/>
                                              <a:pt x="264" y="546"/>
                                              <a:pt x="228" y="542"/>
                                            </a:cubicBezTo>
                                            <a:cubicBezTo>
                                              <a:pt x="129" y="509"/>
                                              <a:pt x="181" y="514"/>
                                              <a:pt x="72" y="530"/>
                                            </a:cubicBezTo>
                                            <a:cubicBezTo>
                                              <a:pt x="10" y="514"/>
                                              <a:pt x="0" y="512"/>
                                              <a:pt x="0" y="446"/>
                                            </a:cubicBezTo>
                                            <a:close/>
                                          </a:path>
                                        </a:pathLst>
                                      </a:custGeom>
                                      <a:solidFill>
                                        <a:srgbClr val="0000FF"/>
                                      </a:solidFill>
                                      <a:ln w="12700" cap="flat" cmpd="sng">
                                        <a:solidFill>
                                          <a:schemeClr val="tx2"/>
                                        </a:solidFill>
                                        <a:round/>
                                        <a:headEnd/>
                                        <a:tailEnd/>
                                      </a:ln>
                                      <a:effectLst/>
                                      <a:extLst>
                                        <a:ext uri="{AF507438-7753-43E0-B8FC-AC1667EBCBE1}">
                                          <a14:hiddenEffects xmlns:a14="http://schemas.microsoft.com/office/drawing/2010/main">
                                            <a:effectLst>
                                              <a:outerShdw dist="35921" dir="2700000" algn="ctr" rotWithShape="0">
                                                <a:schemeClr val="bg2"/>
                                              </a:outerShdw>
                                            </a:effectLst>
                                          </a14:hiddenEffects>
                                        </a:ext>
                                      </a:extLst>
                                    </p:spPr>
                                    <p:txBody>
                                      <a:bodyPr wrap="none"/>
                                      <a:lstStyle/>
                                      <a:p>
                                        <a:endParaRPr lang="zh-CN" altLang="en-US"/>
                                      </a:p>
                                    </p:txBody>
                                  </p:sp>
                                </p:grpSp>
                                <p:sp>
                                  <p:nvSpPr>
                                    <p:cNvPr id="49220" name="未知">
                                      <a:extLst>
                                        <a:ext uri="{FF2B5EF4-FFF2-40B4-BE49-F238E27FC236}">
                                          <a16:creationId xmlns:a16="http://schemas.microsoft.com/office/drawing/2014/main" id="{D66F636D-7A42-4369-ACC4-2967702288B1}"/>
                                        </a:ext>
                                      </a:extLst>
                                    </p:cNvPr>
                                    <p:cNvSpPr>
                                      <a:spLocks/>
                                    </p:cNvSpPr>
                                    <p:nvPr/>
                                  </p:nvSpPr>
                                  <p:spPr bwMode="auto">
                                    <a:xfrm>
                                      <a:off x="934" y="457"/>
                                      <a:ext cx="1687" cy="1218"/>
                                    </a:xfrm>
                                    <a:custGeom>
                                      <a:avLst/>
                                      <a:gdLst>
                                        <a:gd name="T0" fmla="*/ 0 w 1687"/>
                                        <a:gd name="T1" fmla="*/ 54 h 1218"/>
                                        <a:gd name="T2" fmla="*/ 144 w 1687"/>
                                        <a:gd name="T3" fmla="*/ 18 h 1218"/>
                                        <a:gd name="T4" fmla="*/ 276 w 1687"/>
                                        <a:gd name="T5" fmla="*/ 30 h 1218"/>
                                        <a:gd name="T6" fmla="*/ 264 w 1687"/>
                                        <a:gd name="T7" fmla="*/ 126 h 1218"/>
                                        <a:gd name="T8" fmla="*/ 240 w 1687"/>
                                        <a:gd name="T9" fmla="*/ 198 h 1218"/>
                                        <a:gd name="T10" fmla="*/ 264 w 1687"/>
                                        <a:gd name="T11" fmla="*/ 234 h 1218"/>
                                        <a:gd name="T12" fmla="*/ 336 w 1687"/>
                                        <a:gd name="T13" fmla="*/ 258 h 1218"/>
                                        <a:gd name="T14" fmla="*/ 372 w 1687"/>
                                        <a:gd name="T15" fmla="*/ 282 h 1218"/>
                                        <a:gd name="T16" fmla="*/ 396 w 1687"/>
                                        <a:gd name="T17" fmla="*/ 318 h 1218"/>
                                        <a:gd name="T18" fmla="*/ 408 w 1687"/>
                                        <a:gd name="T19" fmla="*/ 354 h 1218"/>
                                        <a:gd name="T20" fmla="*/ 552 w 1687"/>
                                        <a:gd name="T21" fmla="*/ 438 h 1218"/>
                                        <a:gd name="T22" fmla="*/ 612 w 1687"/>
                                        <a:gd name="T23" fmla="*/ 354 h 1218"/>
                                        <a:gd name="T24" fmla="*/ 648 w 1687"/>
                                        <a:gd name="T25" fmla="*/ 330 h 1218"/>
                                        <a:gd name="T26" fmla="*/ 780 w 1687"/>
                                        <a:gd name="T27" fmla="*/ 330 h 1218"/>
                                        <a:gd name="T28" fmla="*/ 852 w 1687"/>
                                        <a:gd name="T29" fmla="*/ 306 h 1218"/>
                                        <a:gd name="T30" fmla="*/ 936 w 1687"/>
                                        <a:gd name="T31" fmla="*/ 378 h 1218"/>
                                        <a:gd name="T32" fmla="*/ 900 w 1687"/>
                                        <a:gd name="T33" fmla="*/ 402 h 1218"/>
                                        <a:gd name="T34" fmla="*/ 876 w 1687"/>
                                        <a:gd name="T35" fmla="*/ 474 h 1218"/>
                                        <a:gd name="T36" fmla="*/ 864 w 1687"/>
                                        <a:gd name="T37" fmla="*/ 510 h 1218"/>
                                        <a:gd name="T38" fmla="*/ 900 w 1687"/>
                                        <a:gd name="T39" fmla="*/ 702 h 1218"/>
                                        <a:gd name="T40" fmla="*/ 1008 w 1687"/>
                                        <a:gd name="T41" fmla="*/ 762 h 1218"/>
                                        <a:gd name="T42" fmla="*/ 1080 w 1687"/>
                                        <a:gd name="T43" fmla="*/ 810 h 1218"/>
                                        <a:gd name="T44" fmla="*/ 1128 w 1687"/>
                                        <a:gd name="T45" fmla="*/ 882 h 1218"/>
                                        <a:gd name="T46" fmla="*/ 1188 w 1687"/>
                                        <a:gd name="T47" fmla="*/ 1098 h 1218"/>
                                        <a:gd name="T48" fmla="*/ 1284 w 1687"/>
                                        <a:gd name="T49" fmla="*/ 1218 h 1218"/>
                                        <a:gd name="T50" fmla="*/ 1320 w 1687"/>
                                        <a:gd name="T51" fmla="*/ 1194 h 1218"/>
                                        <a:gd name="T52" fmla="*/ 1368 w 1687"/>
                                        <a:gd name="T53" fmla="*/ 1146 h 1218"/>
                                        <a:gd name="T54" fmla="*/ 1392 w 1687"/>
                                        <a:gd name="T55" fmla="*/ 978 h 1218"/>
                                        <a:gd name="T56" fmla="*/ 1344 w 1687"/>
                                        <a:gd name="T57" fmla="*/ 906 h 1218"/>
                                        <a:gd name="T58" fmla="*/ 1332 w 1687"/>
                                        <a:gd name="T59" fmla="*/ 870 h 1218"/>
                                        <a:gd name="T60" fmla="*/ 1356 w 1687"/>
                                        <a:gd name="T61" fmla="*/ 786 h 1218"/>
                                        <a:gd name="T62" fmla="*/ 1428 w 1687"/>
                                        <a:gd name="T63" fmla="*/ 750 h 1218"/>
                                        <a:gd name="T64" fmla="*/ 1488 w 1687"/>
                                        <a:gd name="T65" fmla="*/ 858 h 1218"/>
                                        <a:gd name="T66" fmla="*/ 1524 w 1687"/>
                                        <a:gd name="T67" fmla="*/ 870 h 1218"/>
                                        <a:gd name="T68" fmla="*/ 1632 w 1687"/>
                                        <a:gd name="T69" fmla="*/ 930 h 1218"/>
                                        <a:gd name="T70" fmla="*/ 1680 w 1687"/>
                                        <a:gd name="T71" fmla="*/ 954 h 1218"/>
                                        <a:gd name="T72" fmla="*/ 0 60000 65536"/>
                                        <a:gd name="T73" fmla="*/ 0 60000 65536"/>
                                        <a:gd name="T74" fmla="*/ 0 60000 65536"/>
                                        <a:gd name="T75" fmla="*/ 0 60000 65536"/>
                                        <a:gd name="T76" fmla="*/ 0 60000 65536"/>
                                        <a:gd name="T77" fmla="*/ 0 60000 65536"/>
                                        <a:gd name="T78" fmla="*/ 0 60000 65536"/>
                                        <a:gd name="T79" fmla="*/ 0 60000 65536"/>
                                        <a:gd name="T80" fmla="*/ 0 60000 65536"/>
                                        <a:gd name="T81" fmla="*/ 0 60000 65536"/>
                                        <a:gd name="T82" fmla="*/ 0 60000 65536"/>
                                        <a:gd name="T83" fmla="*/ 0 60000 65536"/>
                                        <a:gd name="T84" fmla="*/ 0 60000 65536"/>
                                        <a:gd name="T85" fmla="*/ 0 60000 65536"/>
                                        <a:gd name="T86" fmla="*/ 0 60000 65536"/>
                                        <a:gd name="T87" fmla="*/ 0 60000 65536"/>
                                        <a:gd name="T88" fmla="*/ 0 60000 65536"/>
                                        <a:gd name="T89" fmla="*/ 0 60000 65536"/>
                                        <a:gd name="T90" fmla="*/ 0 60000 65536"/>
                                        <a:gd name="T91" fmla="*/ 0 60000 65536"/>
                                        <a:gd name="T92" fmla="*/ 0 60000 65536"/>
                                        <a:gd name="T93" fmla="*/ 0 60000 65536"/>
                                        <a:gd name="T94" fmla="*/ 0 60000 65536"/>
                                        <a:gd name="T95" fmla="*/ 0 60000 65536"/>
                                        <a:gd name="T96" fmla="*/ 0 60000 65536"/>
                                        <a:gd name="T97" fmla="*/ 0 60000 65536"/>
                                        <a:gd name="T98" fmla="*/ 0 60000 65536"/>
                                        <a:gd name="T99" fmla="*/ 0 60000 65536"/>
                                        <a:gd name="T100" fmla="*/ 0 60000 65536"/>
                                        <a:gd name="T101" fmla="*/ 0 60000 65536"/>
                                        <a:gd name="T102" fmla="*/ 0 60000 65536"/>
                                        <a:gd name="T103" fmla="*/ 0 60000 65536"/>
                                        <a:gd name="T104" fmla="*/ 0 60000 65536"/>
                                        <a:gd name="T105" fmla="*/ 0 60000 65536"/>
                                        <a:gd name="T106" fmla="*/ 0 60000 65536"/>
                                        <a:gd name="T107" fmla="*/ 0 60000 65536"/>
                                      </a:gdLst>
                                      <a:ahLst/>
                                      <a:cxnLst>
                                        <a:cxn ang="T72">
                                          <a:pos x="T0" y="T1"/>
                                        </a:cxn>
                                        <a:cxn ang="T73">
                                          <a:pos x="T2" y="T3"/>
                                        </a:cxn>
                                        <a:cxn ang="T74">
                                          <a:pos x="T4" y="T5"/>
                                        </a:cxn>
                                        <a:cxn ang="T75">
                                          <a:pos x="T6" y="T7"/>
                                        </a:cxn>
                                        <a:cxn ang="T76">
                                          <a:pos x="T8" y="T9"/>
                                        </a:cxn>
                                        <a:cxn ang="T77">
                                          <a:pos x="T10" y="T11"/>
                                        </a:cxn>
                                        <a:cxn ang="T78">
                                          <a:pos x="T12" y="T13"/>
                                        </a:cxn>
                                        <a:cxn ang="T79">
                                          <a:pos x="T14" y="T15"/>
                                        </a:cxn>
                                        <a:cxn ang="T80">
                                          <a:pos x="T16" y="T17"/>
                                        </a:cxn>
                                        <a:cxn ang="T81">
                                          <a:pos x="T18" y="T19"/>
                                        </a:cxn>
                                        <a:cxn ang="T82">
                                          <a:pos x="T20" y="T21"/>
                                        </a:cxn>
                                        <a:cxn ang="T83">
                                          <a:pos x="T22" y="T23"/>
                                        </a:cxn>
                                        <a:cxn ang="T84">
                                          <a:pos x="T24" y="T25"/>
                                        </a:cxn>
                                        <a:cxn ang="T85">
                                          <a:pos x="T26" y="T27"/>
                                        </a:cxn>
                                        <a:cxn ang="T86">
                                          <a:pos x="T28" y="T29"/>
                                        </a:cxn>
                                        <a:cxn ang="T87">
                                          <a:pos x="T30" y="T31"/>
                                        </a:cxn>
                                        <a:cxn ang="T88">
                                          <a:pos x="T32" y="T33"/>
                                        </a:cxn>
                                        <a:cxn ang="T89">
                                          <a:pos x="T34" y="T35"/>
                                        </a:cxn>
                                        <a:cxn ang="T90">
                                          <a:pos x="T36" y="T37"/>
                                        </a:cxn>
                                        <a:cxn ang="T91">
                                          <a:pos x="T38" y="T39"/>
                                        </a:cxn>
                                        <a:cxn ang="T92">
                                          <a:pos x="T40" y="T41"/>
                                        </a:cxn>
                                        <a:cxn ang="T93">
                                          <a:pos x="T42" y="T43"/>
                                        </a:cxn>
                                        <a:cxn ang="T94">
                                          <a:pos x="T44" y="T45"/>
                                        </a:cxn>
                                        <a:cxn ang="T95">
                                          <a:pos x="T46" y="T47"/>
                                        </a:cxn>
                                        <a:cxn ang="T96">
                                          <a:pos x="T48" y="T49"/>
                                        </a:cxn>
                                        <a:cxn ang="T97">
                                          <a:pos x="T50" y="T51"/>
                                        </a:cxn>
                                        <a:cxn ang="T98">
                                          <a:pos x="T52" y="T53"/>
                                        </a:cxn>
                                        <a:cxn ang="T99">
                                          <a:pos x="T54" y="T55"/>
                                        </a:cxn>
                                        <a:cxn ang="T100">
                                          <a:pos x="T56" y="T57"/>
                                        </a:cxn>
                                        <a:cxn ang="T101">
                                          <a:pos x="T58" y="T59"/>
                                        </a:cxn>
                                        <a:cxn ang="T102">
                                          <a:pos x="T60" y="T61"/>
                                        </a:cxn>
                                        <a:cxn ang="T103">
                                          <a:pos x="T62" y="T63"/>
                                        </a:cxn>
                                        <a:cxn ang="T104">
                                          <a:pos x="T64" y="T65"/>
                                        </a:cxn>
                                        <a:cxn ang="T105">
                                          <a:pos x="T66" y="T67"/>
                                        </a:cxn>
                                        <a:cxn ang="T106">
                                          <a:pos x="T68" y="T69"/>
                                        </a:cxn>
                                        <a:cxn ang="T107">
                                          <a:pos x="T70" y="T71"/>
                                        </a:cxn>
                                      </a:cxnLst>
                                      <a:rect l="0" t="0" r="r" b="b"/>
                                      <a:pathLst>
                                        <a:path w="1687" h="1218">
                                          <a:moveTo>
                                            <a:pt x="0" y="54"/>
                                          </a:moveTo>
                                          <a:cubicBezTo>
                                            <a:pt x="67" y="76"/>
                                            <a:pt x="83" y="38"/>
                                            <a:pt x="144" y="18"/>
                                          </a:cubicBezTo>
                                          <a:cubicBezTo>
                                            <a:pt x="188" y="22"/>
                                            <a:pt x="243" y="0"/>
                                            <a:pt x="276" y="30"/>
                                          </a:cubicBezTo>
                                          <a:cubicBezTo>
                                            <a:pt x="300" y="52"/>
                                            <a:pt x="271" y="94"/>
                                            <a:pt x="264" y="126"/>
                                          </a:cubicBezTo>
                                          <a:cubicBezTo>
                                            <a:pt x="259" y="151"/>
                                            <a:pt x="240" y="198"/>
                                            <a:pt x="240" y="198"/>
                                          </a:cubicBezTo>
                                          <a:cubicBezTo>
                                            <a:pt x="248" y="210"/>
                                            <a:pt x="252" y="226"/>
                                            <a:pt x="264" y="234"/>
                                          </a:cubicBezTo>
                                          <a:cubicBezTo>
                                            <a:pt x="285" y="247"/>
                                            <a:pt x="315" y="244"/>
                                            <a:pt x="336" y="258"/>
                                          </a:cubicBezTo>
                                          <a:cubicBezTo>
                                            <a:pt x="348" y="266"/>
                                            <a:pt x="360" y="274"/>
                                            <a:pt x="372" y="282"/>
                                          </a:cubicBezTo>
                                          <a:cubicBezTo>
                                            <a:pt x="380" y="294"/>
                                            <a:pt x="390" y="305"/>
                                            <a:pt x="396" y="318"/>
                                          </a:cubicBezTo>
                                          <a:cubicBezTo>
                                            <a:pt x="402" y="329"/>
                                            <a:pt x="399" y="345"/>
                                            <a:pt x="408" y="354"/>
                                          </a:cubicBezTo>
                                          <a:cubicBezTo>
                                            <a:pt x="452" y="398"/>
                                            <a:pt x="504" y="406"/>
                                            <a:pt x="552" y="438"/>
                                          </a:cubicBezTo>
                                          <a:cubicBezTo>
                                            <a:pt x="612" y="418"/>
                                            <a:pt x="584" y="438"/>
                                            <a:pt x="612" y="354"/>
                                          </a:cubicBezTo>
                                          <a:cubicBezTo>
                                            <a:pt x="617" y="340"/>
                                            <a:pt x="636" y="338"/>
                                            <a:pt x="648" y="330"/>
                                          </a:cubicBezTo>
                                          <a:cubicBezTo>
                                            <a:pt x="708" y="350"/>
                                            <a:pt x="689" y="349"/>
                                            <a:pt x="780" y="330"/>
                                          </a:cubicBezTo>
                                          <a:cubicBezTo>
                                            <a:pt x="805" y="325"/>
                                            <a:pt x="852" y="306"/>
                                            <a:pt x="852" y="306"/>
                                          </a:cubicBezTo>
                                          <a:cubicBezTo>
                                            <a:pt x="882" y="312"/>
                                            <a:pt x="983" y="319"/>
                                            <a:pt x="936" y="378"/>
                                          </a:cubicBezTo>
                                          <a:cubicBezTo>
                                            <a:pt x="927" y="389"/>
                                            <a:pt x="912" y="394"/>
                                            <a:pt x="900" y="402"/>
                                          </a:cubicBezTo>
                                          <a:cubicBezTo>
                                            <a:pt x="892" y="426"/>
                                            <a:pt x="884" y="450"/>
                                            <a:pt x="876" y="474"/>
                                          </a:cubicBezTo>
                                          <a:cubicBezTo>
                                            <a:pt x="872" y="486"/>
                                            <a:pt x="864" y="510"/>
                                            <a:pt x="864" y="510"/>
                                          </a:cubicBezTo>
                                          <a:cubicBezTo>
                                            <a:pt x="867" y="552"/>
                                            <a:pt x="850" y="658"/>
                                            <a:pt x="900" y="702"/>
                                          </a:cubicBezTo>
                                          <a:cubicBezTo>
                                            <a:pt x="1029" y="815"/>
                                            <a:pt x="924" y="715"/>
                                            <a:pt x="1008" y="762"/>
                                          </a:cubicBezTo>
                                          <a:cubicBezTo>
                                            <a:pt x="1033" y="776"/>
                                            <a:pt x="1080" y="810"/>
                                            <a:pt x="1080" y="810"/>
                                          </a:cubicBezTo>
                                          <a:cubicBezTo>
                                            <a:pt x="1096" y="834"/>
                                            <a:pt x="1112" y="858"/>
                                            <a:pt x="1128" y="882"/>
                                          </a:cubicBezTo>
                                          <a:cubicBezTo>
                                            <a:pt x="1223" y="1025"/>
                                            <a:pt x="1070" y="1020"/>
                                            <a:pt x="1188" y="1098"/>
                                          </a:cubicBezTo>
                                          <a:cubicBezTo>
                                            <a:pt x="1207" y="1156"/>
                                            <a:pt x="1226" y="1199"/>
                                            <a:pt x="1284" y="1218"/>
                                          </a:cubicBezTo>
                                          <a:cubicBezTo>
                                            <a:pt x="1296" y="1210"/>
                                            <a:pt x="1311" y="1205"/>
                                            <a:pt x="1320" y="1194"/>
                                          </a:cubicBezTo>
                                          <a:cubicBezTo>
                                            <a:pt x="1367" y="1136"/>
                                            <a:pt x="1289" y="1172"/>
                                            <a:pt x="1368" y="1146"/>
                                          </a:cubicBezTo>
                                          <a:cubicBezTo>
                                            <a:pt x="1406" y="1089"/>
                                            <a:pt x="1419" y="1054"/>
                                            <a:pt x="1392" y="978"/>
                                          </a:cubicBezTo>
                                          <a:cubicBezTo>
                                            <a:pt x="1382" y="951"/>
                                            <a:pt x="1353" y="933"/>
                                            <a:pt x="1344" y="906"/>
                                          </a:cubicBezTo>
                                          <a:cubicBezTo>
                                            <a:pt x="1340" y="894"/>
                                            <a:pt x="1336" y="882"/>
                                            <a:pt x="1332" y="870"/>
                                          </a:cubicBezTo>
                                          <a:cubicBezTo>
                                            <a:pt x="1341" y="842"/>
                                            <a:pt x="1340" y="810"/>
                                            <a:pt x="1356" y="786"/>
                                          </a:cubicBezTo>
                                          <a:cubicBezTo>
                                            <a:pt x="1369" y="766"/>
                                            <a:pt x="1407" y="757"/>
                                            <a:pt x="1428" y="750"/>
                                          </a:cubicBezTo>
                                          <a:cubicBezTo>
                                            <a:pt x="1448" y="780"/>
                                            <a:pt x="1460" y="835"/>
                                            <a:pt x="1488" y="858"/>
                                          </a:cubicBezTo>
                                          <a:cubicBezTo>
                                            <a:pt x="1498" y="866"/>
                                            <a:pt x="1513" y="864"/>
                                            <a:pt x="1524" y="870"/>
                                          </a:cubicBezTo>
                                          <a:cubicBezTo>
                                            <a:pt x="1561" y="888"/>
                                            <a:pt x="1595" y="912"/>
                                            <a:pt x="1632" y="930"/>
                                          </a:cubicBezTo>
                                          <a:cubicBezTo>
                                            <a:pt x="1687" y="958"/>
                                            <a:pt x="1653" y="927"/>
                                            <a:pt x="1680" y="954"/>
                                          </a:cubicBezTo>
                                        </a:path>
                                      </a:pathLst>
                                    </a:custGeom>
                                    <a:noFill/>
                                    <a:ln w="57150" cap="flat" cmpd="sng">
                                      <a:solidFill>
                                        <a:srgbClr val="339966"/>
                                      </a:solidFill>
                                      <a:round/>
                                      <a:headEnd/>
                                      <a:tailEnd/>
                                    </a:ln>
                                    <a:effectLst/>
                                    <a:extLst>
                                      <a:ext uri="{909E8E84-426E-40DD-AFC4-6F175D3DCCD1}">
                                        <a14:hiddenFill xmlns:a14="http://schemas.microsoft.com/office/drawing/2010/main">
                                          <a:solidFill>
                                            <a:schemeClr val="accent1"/>
                                          </a:solidFill>
                                        </a14:hiddenFill>
                                      </a:ext>
                                      <a:ext uri="{AF507438-7753-43E0-B8FC-AC1667EBCBE1}">
                                        <a14:hiddenEffects xmlns:a14="http://schemas.microsoft.com/office/drawing/2010/main">
                                          <a:effectLst>
                                            <a:outerShdw dist="35921" dir="2700000" algn="ctr" rotWithShape="0">
                                              <a:schemeClr val="bg2"/>
                                            </a:outerShdw>
                                          </a:effectLst>
                                        </a14:hiddenEffects>
                                      </a:ext>
                                    </a:extLst>
                                  </p:spPr>
                                  <p:txBody>
                                    <a:bodyPr wrap="none"/>
                                    <a:lstStyle/>
                                    <a:p>
                                      <a:endParaRPr lang="zh-CN" altLang="en-US"/>
                                    </a:p>
                                  </p:txBody>
                                </p:sp>
                              </p:grpSp>
                              <p:sp>
                                <p:nvSpPr>
                                  <p:cNvPr id="49218" name="未知">
                                    <a:extLst>
                                      <a:ext uri="{FF2B5EF4-FFF2-40B4-BE49-F238E27FC236}">
                                        <a16:creationId xmlns:a16="http://schemas.microsoft.com/office/drawing/2014/main" id="{568ED88D-8397-4DCC-B488-0A1802E28A89}"/>
                                      </a:ext>
                                    </a:extLst>
                                  </p:cNvPr>
                                  <p:cNvSpPr>
                                    <a:spLocks/>
                                  </p:cNvSpPr>
                                  <p:nvPr/>
                                </p:nvSpPr>
                                <p:spPr bwMode="auto">
                                  <a:xfrm>
                                    <a:off x="1531" y="847"/>
                                    <a:ext cx="49" cy="46"/>
                                  </a:xfrm>
                                  <a:custGeom>
                                    <a:avLst/>
                                    <a:gdLst>
                                      <a:gd name="T0" fmla="*/ 34 w 49"/>
                                      <a:gd name="T1" fmla="*/ 0 h 46"/>
                                      <a:gd name="T2" fmla="*/ 10 w 49"/>
                                      <a:gd name="T3" fmla="*/ 36 h 46"/>
                                      <a:gd name="T4" fmla="*/ 46 w 49"/>
                                      <a:gd name="T5" fmla="*/ 12 h 46"/>
                                      <a:gd name="T6" fmla="*/ 34 w 49"/>
                                      <a:gd name="T7" fmla="*/ 0 h 46"/>
                                      <a:gd name="T8" fmla="*/ 0 60000 65536"/>
                                      <a:gd name="T9" fmla="*/ 0 60000 65536"/>
                                      <a:gd name="T10" fmla="*/ 0 60000 65536"/>
                                      <a:gd name="T11" fmla="*/ 0 60000 65536"/>
                                    </a:gdLst>
                                    <a:ahLst/>
                                    <a:cxnLst>
                                      <a:cxn ang="T8">
                                        <a:pos x="T0" y="T1"/>
                                      </a:cxn>
                                      <a:cxn ang="T9">
                                        <a:pos x="T2" y="T3"/>
                                      </a:cxn>
                                      <a:cxn ang="T10">
                                        <a:pos x="T4" y="T5"/>
                                      </a:cxn>
                                      <a:cxn ang="T11">
                                        <a:pos x="T6" y="T7"/>
                                      </a:cxn>
                                    </a:cxnLst>
                                    <a:rect l="0" t="0" r="r" b="b"/>
                                    <a:pathLst>
                                      <a:path w="49" h="46">
                                        <a:moveTo>
                                          <a:pt x="34" y="0"/>
                                        </a:moveTo>
                                        <a:cubicBezTo>
                                          <a:pt x="26" y="12"/>
                                          <a:pt x="0" y="26"/>
                                          <a:pt x="10" y="36"/>
                                        </a:cubicBezTo>
                                        <a:cubicBezTo>
                                          <a:pt x="20" y="46"/>
                                          <a:pt x="38" y="24"/>
                                          <a:pt x="46" y="12"/>
                                        </a:cubicBezTo>
                                        <a:cubicBezTo>
                                          <a:pt x="49" y="7"/>
                                          <a:pt x="38" y="4"/>
                                          <a:pt x="34" y="0"/>
                                        </a:cubicBezTo>
                                        <a:close/>
                                      </a:path>
                                    </a:pathLst>
                                  </a:custGeom>
                                  <a:solidFill>
                                    <a:schemeClr val="accent1"/>
                                  </a:solidFill>
                                  <a:ln w="76200" cap="flat" cmpd="sng">
                                    <a:solidFill>
                                      <a:schemeClr val="tx2"/>
                                    </a:solidFill>
                                    <a:round/>
                                    <a:headEnd/>
                                    <a:tailEnd/>
                                  </a:ln>
                                  <a:effectLst/>
                                  <a:extLst>
                                    <a:ext uri="{AF507438-7753-43E0-B8FC-AC1667EBCBE1}">
                                      <a14:hiddenEffects xmlns:a14="http://schemas.microsoft.com/office/drawing/2010/main">
                                        <a:effectLst>
                                          <a:outerShdw dist="35921" dir="2700000" algn="ctr" rotWithShape="0">
                                            <a:schemeClr val="bg2"/>
                                          </a:outerShdw>
                                        </a:effectLst>
                                      </a14:hiddenEffects>
                                    </a:ext>
                                  </a:extLst>
                                </p:spPr>
                                <p:txBody>
                                  <a:bodyPr wrap="none"/>
                                  <a:lstStyle/>
                                  <a:p>
                                    <a:endParaRPr lang="zh-CN" altLang="en-US"/>
                                  </a:p>
                                </p:txBody>
                              </p:sp>
                            </p:grpSp>
                            <p:sp>
                              <p:nvSpPr>
                                <p:cNvPr id="49216" name="未知">
                                  <a:extLst>
                                    <a:ext uri="{FF2B5EF4-FFF2-40B4-BE49-F238E27FC236}">
                                      <a16:creationId xmlns:a16="http://schemas.microsoft.com/office/drawing/2014/main" id="{3EB1CDAC-A470-42BA-867F-BB7DAC46F8B4}"/>
                                    </a:ext>
                                  </a:extLst>
                                </p:cNvPr>
                                <p:cNvSpPr>
                                  <a:spLocks/>
                                </p:cNvSpPr>
                                <p:nvPr/>
                              </p:nvSpPr>
                              <p:spPr bwMode="auto">
                                <a:xfrm>
                                  <a:off x="1625" y="1291"/>
                                  <a:ext cx="48" cy="264"/>
                                </a:xfrm>
                                <a:custGeom>
                                  <a:avLst/>
                                  <a:gdLst>
                                    <a:gd name="T0" fmla="*/ 0 w 48"/>
                                    <a:gd name="T1" fmla="*/ 0 h 264"/>
                                    <a:gd name="T2" fmla="*/ 48 w 48"/>
                                    <a:gd name="T3" fmla="*/ 264 h 264"/>
                                    <a:gd name="T4" fmla="*/ 0 60000 65536"/>
                                    <a:gd name="T5" fmla="*/ 0 60000 65536"/>
                                  </a:gdLst>
                                  <a:ahLst/>
                                  <a:cxnLst>
                                    <a:cxn ang="T4">
                                      <a:pos x="T0" y="T1"/>
                                    </a:cxn>
                                    <a:cxn ang="T5">
                                      <a:pos x="T2" y="T3"/>
                                    </a:cxn>
                                  </a:cxnLst>
                                  <a:rect l="0" t="0" r="r" b="b"/>
                                  <a:pathLst>
                                    <a:path w="48" h="264">
                                      <a:moveTo>
                                        <a:pt x="0" y="0"/>
                                      </a:moveTo>
                                      <a:cubicBezTo>
                                        <a:pt x="29" y="88"/>
                                        <a:pt x="48" y="171"/>
                                        <a:pt x="48" y="264"/>
                                      </a:cubicBezTo>
                                    </a:path>
                                  </a:pathLst>
                                </a:custGeom>
                                <a:noFill/>
                                <a:ln w="12700" cap="flat" cmpd="sng">
                                  <a:solidFill>
                                    <a:schemeClr val="tx2"/>
                                  </a:solidFill>
                                  <a:round/>
                                  <a:headEnd/>
                                  <a:tailEnd/>
                                </a:ln>
                                <a:effectLst/>
                                <a:extLst>
                                  <a:ext uri="{909E8E84-426E-40DD-AFC4-6F175D3DCCD1}">
                                    <a14:hiddenFill xmlns:a14="http://schemas.microsoft.com/office/drawing/2010/main">
                                      <a:solidFill>
                                        <a:schemeClr val="accent1"/>
                                      </a:solidFill>
                                    </a14:hiddenFill>
                                  </a:ext>
                                  <a:ext uri="{AF507438-7753-43E0-B8FC-AC1667EBCBE1}">
                                    <a14:hiddenEffects xmlns:a14="http://schemas.microsoft.com/office/drawing/2010/main">
                                      <a:effectLst>
                                        <a:outerShdw dist="35921" dir="2700000" algn="ctr" rotWithShape="0">
                                          <a:schemeClr val="bg2"/>
                                        </a:outerShdw>
                                      </a:effectLst>
                                    </a14:hiddenEffects>
                                  </a:ext>
                                </a:extLst>
                              </p:spPr>
                              <p:txBody>
                                <a:bodyPr wrap="none"/>
                                <a:lstStyle/>
                                <a:p>
                                  <a:endParaRPr lang="zh-CN" altLang="en-US"/>
                                </a:p>
                              </p:txBody>
                            </p:sp>
                          </p:grpSp>
                          <p:sp>
                            <p:nvSpPr>
                              <p:cNvPr id="49214" name="未知">
                                <a:extLst>
                                  <a:ext uri="{FF2B5EF4-FFF2-40B4-BE49-F238E27FC236}">
                                    <a16:creationId xmlns:a16="http://schemas.microsoft.com/office/drawing/2014/main" id="{BE86269C-6420-4B69-87FE-35A410E43E16}"/>
                                  </a:ext>
                                </a:extLst>
                              </p:cNvPr>
                              <p:cNvSpPr>
                                <a:spLocks/>
                              </p:cNvSpPr>
                              <p:nvPr/>
                            </p:nvSpPr>
                            <p:spPr bwMode="auto">
                              <a:xfrm>
                                <a:off x="2033" y="1255"/>
                                <a:ext cx="300" cy="394"/>
                              </a:xfrm>
                              <a:custGeom>
                                <a:avLst/>
                                <a:gdLst>
                                  <a:gd name="T0" fmla="*/ 0 w 300"/>
                                  <a:gd name="T1" fmla="*/ 0 h 394"/>
                                  <a:gd name="T2" fmla="*/ 72 w 300"/>
                                  <a:gd name="T3" fmla="*/ 168 h 394"/>
                                  <a:gd name="T4" fmla="*/ 84 w 300"/>
                                  <a:gd name="T5" fmla="*/ 252 h 394"/>
                                  <a:gd name="T6" fmla="*/ 120 w 300"/>
                                  <a:gd name="T7" fmla="*/ 276 h 394"/>
                                  <a:gd name="T8" fmla="*/ 132 w 300"/>
                                  <a:gd name="T9" fmla="*/ 312 h 394"/>
                                  <a:gd name="T10" fmla="*/ 180 w 300"/>
                                  <a:gd name="T11" fmla="*/ 384 h 394"/>
                                  <a:gd name="T12" fmla="*/ 228 w 300"/>
                                  <a:gd name="T13" fmla="*/ 336 h 394"/>
                                  <a:gd name="T14" fmla="*/ 264 w 300"/>
                                  <a:gd name="T15" fmla="*/ 312 h 394"/>
                                  <a:gd name="T16" fmla="*/ 300 w 300"/>
                                  <a:gd name="T17" fmla="*/ 240 h 394"/>
                                  <a:gd name="T18" fmla="*/ 264 w 300"/>
                                  <a:gd name="T19" fmla="*/ 156 h 394"/>
                                  <a:gd name="T20" fmla="*/ 0 60000 65536"/>
                                  <a:gd name="T21" fmla="*/ 0 60000 65536"/>
                                  <a:gd name="T22" fmla="*/ 0 60000 65536"/>
                                  <a:gd name="T23" fmla="*/ 0 60000 65536"/>
                                  <a:gd name="T24" fmla="*/ 0 60000 65536"/>
                                  <a:gd name="T25" fmla="*/ 0 60000 65536"/>
                                  <a:gd name="T26" fmla="*/ 0 60000 65536"/>
                                  <a:gd name="T27" fmla="*/ 0 60000 65536"/>
                                  <a:gd name="T28" fmla="*/ 0 60000 65536"/>
                                  <a:gd name="T29" fmla="*/ 0 60000 65536"/>
                                </a:gdLst>
                                <a:ahLst/>
                                <a:cxnLst>
                                  <a:cxn ang="T20">
                                    <a:pos x="T0" y="T1"/>
                                  </a:cxn>
                                  <a:cxn ang="T21">
                                    <a:pos x="T2" y="T3"/>
                                  </a:cxn>
                                  <a:cxn ang="T22">
                                    <a:pos x="T4" y="T5"/>
                                  </a:cxn>
                                  <a:cxn ang="T23">
                                    <a:pos x="T6" y="T7"/>
                                  </a:cxn>
                                  <a:cxn ang="T24">
                                    <a:pos x="T8" y="T9"/>
                                  </a:cxn>
                                  <a:cxn ang="T25">
                                    <a:pos x="T10" y="T11"/>
                                  </a:cxn>
                                  <a:cxn ang="T26">
                                    <a:pos x="T12" y="T13"/>
                                  </a:cxn>
                                  <a:cxn ang="T27">
                                    <a:pos x="T14" y="T15"/>
                                  </a:cxn>
                                  <a:cxn ang="T28">
                                    <a:pos x="T16" y="T17"/>
                                  </a:cxn>
                                  <a:cxn ang="T29">
                                    <a:pos x="T18" y="T19"/>
                                  </a:cxn>
                                </a:cxnLst>
                                <a:rect l="0" t="0" r="r" b="b"/>
                                <a:pathLst>
                                  <a:path w="300" h="394">
                                    <a:moveTo>
                                      <a:pt x="0" y="0"/>
                                    </a:moveTo>
                                    <a:cubicBezTo>
                                      <a:pt x="36" y="54"/>
                                      <a:pt x="36" y="113"/>
                                      <a:pt x="72" y="168"/>
                                    </a:cubicBezTo>
                                    <a:cubicBezTo>
                                      <a:pt x="76" y="196"/>
                                      <a:pt x="73" y="226"/>
                                      <a:pt x="84" y="252"/>
                                    </a:cubicBezTo>
                                    <a:cubicBezTo>
                                      <a:pt x="90" y="265"/>
                                      <a:pt x="111" y="265"/>
                                      <a:pt x="120" y="276"/>
                                    </a:cubicBezTo>
                                    <a:cubicBezTo>
                                      <a:pt x="128" y="286"/>
                                      <a:pt x="126" y="301"/>
                                      <a:pt x="132" y="312"/>
                                    </a:cubicBezTo>
                                    <a:cubicBezTo>
                                      <a:pt x="146" y="337"/>
                                      <a:pt x="180" y="384"/>
                                      <a:pt x="180" y="384"/>
                                    </a:cubicBezTo>
                                    <a:cubicBezTo>
                                      <a:pt x="259" y="358"/>
                                      <a:pt x="181" y="394"/>
                                      <a:pt x="228" y="336"/>
                                    </a:cubicBezTo>
                                    <a:cubicBezTo>
                                      <a:pt x="237" y="325"/>
                                      <a:pt x="252" y="320"/>
                                      <a:pt x="264" y="312"/>
                                    </a:cubicBezTo>
                                    <a:cubicBezTo>
                                      <a:pt x="276" y="294"/>
                                      <a:pt x="300" y="265"/>
                                      <a:pt x="300" y="240"/>
                                    </a:cubicBezTo>
                                    <a:cubicBezTo>
                                      <a:pt x="300" y="204"/>
                                      <a:pt x="264" y="189"/>
                                      <a:pt x="264" y="156"/>
                                    </a:cubicBezTo>
                                  </a:path>
                                </a:pathLst>
                              </a:custGeom>
                              <a:noFill/>
                              <a:ln w="38100" cap="flat" cmpd="sng">
                                <a:solidFill>
                                  <a:schemeClr val="tx2"/>
                                </a:solidFill>
                                <a:round/>
                                <a:headEnd/>
                                <a:tailEnd/>
                              </a:ln>
                              <a:effectLst/>
                              <a:extLst>
                                <a:ext uri="{909E8E84-426E-40DD-AFC4-6F175D3DCCD1}">
                                  <a14:hiddenFill xmlns:a14="http://schemas.microsoft.com/office/drawing/2010/main">
                                    <a:solidFill>
                                      <a:schemeClr val="accent1"/>
                                    </a:solidFill>
                                  </a14:hiddenFill>
                                </a:ext>
                                <a:ext uri="{AF507438-7753-43E0-B8FC-AC1667EBCBE1}">
                                  <a14:hiddenEffects xmlns:a14="http://schemas.microsoft.com/office/drawing/2010/main">
                                    <a:effectLst>
                                      <a:outerShdw dist="35921" dir="2700000" algn="ctr" rotWithShape="0">
                                        <a:schemeClr val="bg2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  <p:txBody>
                              <a:bodyPr wrap="none"/>
                              <a:lstStyle/>
                              <a:p>
                                <a:endParaRPr lang="zh-CN" altLang="en-US"/>
                              </a:p>
                            </p:txBody>
                          </p:sp>
                        </p:grpSp>
                        <p:sp>
                          <p:nvSpPr>
                            <p:cNvPr id="49212" name="未知">
                              <a:extLst>
                                <a:ext uri="{FF2B5EF4-FFF2-40B4-BE49-F238E27FC236}">
                                  <a16:creationId xmlns:a16="http://schemas.microsoft.com/office/drawing/2014/main" id="{F2243E19-D5EC-4863-8615-13360D88D8FD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2369" y="1195"/>
                              <a:ext cx="291" cy="216"/>
                            </a:xfrm>
                            <a:custGeom>
                              <a:avLst/>
                              <a:gdLst>
                                <a:gd name="T0" fmla="*/ 0 w 291"/>
                                <a:gd name="T1" fmla="*/ 0 h 216"/>
                                <a:gd name="T2" fmla="*/ 108 w 291"/>
                                <a:gd name="T3" fmla="*/ 120 h 216"/>
                                <a:gd name="T4" fmla="*/ 216 w 291"/>
                                <a:gd name="T5" fmla="*/ 156 h 216"/>
                                <a:gd name="T6" fmla="*/ 288 w 291"/>
                                <a:gd name="T7" fmla="*/ 216 h 216"/>
                                <a:gd name="T8" fmla="*/ 0 60000 65536"/>
                                <a:gd name="T9" fmla="*/ 0 60000 65536"/>
                                <a:gd name="T10" fmla="*/ 0 60000 65536"/>
                                <a:gd name="T11" fmla="*/ 0 60000 65536"/>
                              </a:gdLst>
                              <a:ahLst/>
                              <a:cxnLst>
                                <a:cxn ang="T8">
                                  <a:pos x="T0" y="T1"/>
                                </a:cxn>
                                <a:cxn ang="T9">
                                  <a:pos x="T2" y="T3"/>
                                </a:cxn>
                                <a:cxn ang="T10">
                                  <a:pos x="T4" y="T5"/>
                                </a:cxn>
                                <a:cxn ang="T11">
                                  <a:pos x="T6" y="T7"/>
                                </a:cxn>
                              </a:cxnLst>
                              <a:rect l="0" t="0" r="r" b="b"/>
                              <a:pathLst>
                                <a:path w="291" h="216">
                                  <a:moveTo>
                                    <a:pt x="0" y="0"/>
                                  </a:moveTo>
                                  <a:cubicBezTo>
                                    <a:pt x="93" y="19"/>
                                    <a:pt x="78" y="29"/>
                                    <a:pt x="108" y="120"/>
                                  </a:cubicBezTo>
                                  <a:cubicBezTo>
                                    <a:pt x="118" y="150"/>
                                    <a:pt x="208" y="155"/>
                                    <a:pt x="216" y="156"/>
                                  </a:cubicBezTo>
                                  <a:cubicBezTo>
                                    <a:pt x="291" y="206"/>
                                    <a:pt x="288" y="175"/>
                                    <a:pt x="288" y="216"/>
                                  </a:cubicBezTo>
                                </a:path>
                              </a:pathLst>
                            </a:custGeom>
                            <a:noFill/>
                            <a:ln w="38100" cap="flat" cmpd="sng">
                              <a:solidFill>
                                <a:schemeClr val="tx2"/>
                              </a:solidFill>
                              <a:round/>
                              <a:headEnd/>
                              <a:tailEnd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  <p:txBody>
                            <a:bodyPr wrap="none"/>
                            <a:lstStyle/>
                            <a:p>
                              <a:endParaRPr lang="zh-CN" altLang="en-US"/>
                            </a:p>
                          </p:txBody>
                        </p:sp>
                      </p:grpSp>
                      <p:sp>
                        <p:nvSpPr>
                          <p:cNvPr id="49210" name="未知">
                            <a:extLst>
                              <a:ext uri="{FF2B5EF4-FFF2-40B4-BE49-F238E27FC236}">
                                <a16:creationId xmlns:a16="http://schemas.microsoft.com/office/drawing/2014/main" id="{3F8CA51E-270D-4C87-8DE3-8D554E7549BD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1241" y="691"/>
                            <a:ext cx="312" cy="180"/>
                          </a:xfrm>
                          <a:custGeom>
                            <a:avLst/>
                            <a:gdLst>
                              <a:gd name="T0" fmla="*/ 0 w 312"/>
                              <a:gd name="T1" fmla="*/ 0 h 180"/>
                              <a:gd name="T2" fmla="*/ 72 w 312"/>
                              <a:gd name="T3" fmla="*/ 48 h 180"/>
                              <a:gd name="T4" fmla="*/ 108 w 312"/>
                              <a:gd name="T5" fmla="*/ 72 h 180"/>
                              <a:gd name="T6" fmla="*/ 120 w 312"/>
                              <a:gd name="T7" fmla="*/ 108 h 180"/>
                              <a:gd name="T8" fmla="*/ 192 w 312"/>
                              <a:gd name="T9" fmla="*/ 144 h 180"/>
                              <a:gd name="T10" fmla="*/ 312 w 312"/>
                              <a:gd name="T11" fmla="*/ 180 h 180"/>
                              <a:gd name="T12" fmla="*/ 0 60000 65536"/>
                              <a:gd name="T13" fmla="*/ 0 60000 65536"/>
                              <a:gd name="T14" fmla="*/ 0 60000 65536"/>
                              <a:gd name="T15" fmla="*/ 0 60000 65536"/>
                              <a:gd name="T16" fmla="*/ 0 60000 65536"/>
                              <a:gd name="T17" fmla="*/ 0 60000 65536"/>
                            </a:gdLst>
                            <a:ahLst/>
                            <a:cxnLst>
                              <a:cxn ang="T12">
                                <a:pos x="T0" y="T1"/>
                              </a:cxn>
                              <a:cxn ang="T13">
                                <a:pos x="T2" y="T3"/>
                              </a:cxn>
                              <a:cxn ang="T14">
                                <a:pos x="T4" y="T5"/>
                              </a:cxn>
                              <a:cxn ang="T15">
                                <a:pos x="T6" y="T7"/>
                              </a:cxn>
                              <a:cxn ang="T16">
                                <a:pos x="T8" y="T9"/>
                              </a:cxn>
                              <a:cxn ang="T17">
                                <a:pos x="T10" y="T11"/>
                              </a:cxn>
                            </a:cxnLst>
                            <a:rect l="0" t="0" r="r" b="b"/>
                            <a:pathLst>
                              <a:path w="312" h="180">
                                <a:moveTo>
                                  <a:pt x="0" y="0"/>
                                </a:moveTo>
                                <a:cubicBezTo>
                                  <a:pt x="24" y="16"/>
                                  <a:pt x="48" y="32"/>
                                  <a:pt x="72" y="48"/>
                                </a:cubicBezTo>
                                <a:cubicBezTo>
                                  <a:pt x="84" y="56"/>
                                  <a:pt x="108" y="72"/>
                                  <a:pt x="108" y="72"/>
                                </a:cubicBezTo>
                                <a:cubicBezTo>
                                  <a:pt x="112" y="84"/>
                                  <a:pt x="112" y="98"/>
                                  <a:pt x="120" y="108"/>
                                </a:cubicBezTo>
                                <a:cubicBezTo>
                                  <a:pt x="143" y="137"/>
                                  <a:pt x="163" y="130"/>
                                  <a:pt x="192" y="144"/>
                                </a:cubicBezTo>
                                <a:cubicBezTo>
                                  <a:pt x="242" y="169"/>
                                  <a:pt x="253" y="180"/>
                                  <a:pt x="312" y="180"/>
                                </a:cubicBezTo>
                              </a:path>
                            </a:pathLst>
                          </a:custGeom>
                          <a:noFill/>
                          <a:ln w="38100" cap="flat" cmpd="sng">
                            <a:solidFill>
                              <a:schemeClr val="tx2"/>
                            </a:solidFill>
                            <a:round/>
                            <a:headEnd/>
                            <a:tailEnd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chemeClr val="bg2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  <p:txBody>
                          <a:bodyPr wrap="none"/>
                          <a:lstStyle/>
                          <a:p>
                            <a:endParaRPr lang="zh-CN" altLang="en-US"/>
                          </a:p>
                        </p:txBody>
                      </p:sp>
                    </p:grpSp>
                    <p:sp>
                      <p:nvSpPr>
                        <p:cNvPr id="49208" name="未知">
                          <a:extLst>
                            <a:ext uri="{FF2B5EF4-FFF2-40B4-BE49-F238E27FC236}">
                              <a16:creationId xmlns:a16="http://schemas.microsoft.com/office/drawing/2014/main" id="{FA3EE717-6B6F-4F92-9DE4-7CE60B221748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1661" y="734"/>
                          <a:ext cx="228" cy="89"/>
                        </a:xfrm>
                        <a:custGeom>
                          <a:avLst/>
                          <a:gdLst>
                            <a:gd name="T0" fmla="*/ 0 w 228"/>
                            <a:gd name="T1" fmla="*/ 53 h 89"/>
                            <a:gd name="T2" fmla="*/ 120 w 228"/>
                            <a:gd name="T3" fmla="*/ 5 h 89"/>
                            <a:gd name="T4" fmla="*/ 204 w 228"/>
                            <a:gd name="T5" fmla="*/ 17 h 89"/>
                            <a:gd name="T6" fmla="*/ 228 w 228"/>
                            <a:gd name="T7" fmla="*/ 89 h 89"/>
                            <a:gd name="T8" fmla="*/ 0 60000 65536"/>
                            <a:gd name="T9" fmla="*/ 0 60000 65536"/>
                            <a:gd name="T10" fmla="*/ 0 60000 65536"/>
                            <a:gd name="T11" fmla="*/ 0 60000 65536"/>
                          </a:gdLst>
                          <a:ahLst/>
                          <a:cxnLst>
                            <a:cxn ang="T8">
                              <a:pos x="T0" y="T1"/>
                            </a:cxn>
                            <a:cxn ang="T9">
                              <a:pos x="T2" y="T3"/>
                            </a:cxn>
                            <a:cxn ang="T10">
                              <a:pos x="T4" y="T5"/>
                            </a:cxn>
                            <a:cxn ang="T11">
                              <a:pos x="T6" y="T7"/>
                            </a:cxn>
                          </a:cxnLst>
                          <a:rect l="0" t="0" r="r" b="b"/>
                          <a:pathLst>
                            <a:path w="228" h="89">
                              <a:moveTo>
                                <a:pt x="0" y="53"/>
                              </a:moveTo>
                              <a:cubicBezTo>
                                <a:pt x="48" y="41"/>
                                <a:pt x="79" y="32"/>
                                <a:pt x="120" y="5"/>
                              </a:cubicBezTo>
                              <a:cubicBezTo>
                                <a:pt x="148" y="9"/>
                                <a:pt x="182" y="0"/>
                                <a:pt x="204" y="17"/>
                              </a:cubicBezTo>
                              <a:cubicBezTo>
                                <a:pt x="224" y="33"/>
                                <a:pt x="228" y="89"/>
                                <a:pt x="228" y="89"/>
                              </a:cubicBezTo>
                            </a:path>
                          </a:pathLst>
                        </a:custGeom>
                        <a:noFill/>
                        <a:ln w="57150" cap="flat" cmpd="sng">
                          <a:solidFill>
                            <a:schemeClr val="tx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/>
                        <a:lstStyle/>
                        <a:p>
                          <a:endParaRPr lang="zh-CN" altLang="en-US"/>
                        </a:p>
                      </p:txBody>
                    </p:sp>
                  </p:grpSp>
                  <p:sp>
                    <p:nvSpPr>
                      <p:cNvPr id="49206" name="未知">
                        <a:extLst>
                          <a:ext uri="{FF2B5EF4-FFF2-40B4-BE49-F238E27FC236}">
                            <a16:creationId xmlns:a16="http://schemas.microsoft.com/office/drawing/2014/main" id="{53271C31-4958-4D54-B148-445543DCCBF3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9" y="127"/>
                        <a:ext cx="564" cy="246"/>
                      </a:xfrm>
                      <a:custGeom>
                        <a:avLst/>
                        <a:gdLst>
                          <a:gd name="T0" fmla="*/ 564 w 564"/>
                          <a:gd name="T1" fmla="*/ 0 h 246"/>
                          <a:gd name="T2" fmla="*/ 336 w 564"/>
                          <a:gd name="T3" fmla="*/ 72 h 246"/>
                          <a:gd name="T4" fmla="*/ 228 w 564"/>
                          <a:gd name="T5" fmla="*/ 120 h 246"/>
                          <a:gd name="T6" fmla="*/ 168 w 564"/>
                          <a:gd name="T7" fmla="*/ 168 h 246"/>
                          <a:gd name="T8" fmla="*/ 96 w 564"/>
                          <a:gd name="T9" fmla="*/ 228 h 246"/>
                          <a:gd name="T10" fmla="*/ 0 w 564"/>
                          <a:gd name="T11" fmla="*/ 240 h 246"/>
                          <a:gd name="T12" fmla="*/ 0 60000 65536"/>
                          <a:gd name="T13" fmla="*/ 0 60000 65536"/>
                          <a:gd name="T14" fmla="*/ 0 60000 65536"/>
                          <a:gd name="T15" fmla="*/ 0 60000 65536"/>
                          <a:gd name="T16" fmla="*/ 0 60000 65536"/>
                          <a:gd name="T17" fmla="*/ 0 60000 65536"/>
                        </a:gdLst>
                        <a:ahLst/>
                        <a:cxnLst>
                          <a:cxn ang="T12">
                            <a:pos x="T0" y="T1"/>
                          </a:cxn>
                          <a:cxn ang="T13">
                            <a:pos x="T2" y="T3"/>
                          </a:cxn>
                          <a:cxn ang="T14">
                            <a:pos x="T4" y="T5"/>
                          </a:cxn>
                          <a:cxn ang="T15">
                            <a:pos x="T6" y="T7"/>
                          </a:cxn>
                          <a:cxn ang="T16">
                            <a:pos x="T8" y="T9"/>
                          </a:cxn>
                          <a:cxn ang="T17">
                            <a:pos x="T10" y="T11"/>
                          </a:cxn>
                        </a:cxnLst>
                        <a:rect l="0" t="0" r="r" b="b"/>
                        <a:pathLst>
                          <a:path w="564" h="246">
                            <a:moveTo>
                              <a:pt x="564" y="0"/>
                            </a:moveTo>
                            <a:cubicBezTo>
                              <a:pt x="515" y="74"/>
                              <a:pt x="420" y="61"/>
                              <a:pt x="336" y="72"/>
                            </a:cubicBezTo>
                            <a:cubicBezTo>
                              <a:pt x="250" y="101"/>
                              <a:pt x="285" y="82"/>
                              <a:pt x="228" y="120"/>
                            </a:cubicBezTo>
                            <a:cubicBezTo>
                              <a:pt x="188" y="181"/>
                              <a:pt x="226" y="139"/>
                              <a:pt x="168" y="168"/>
                            </a:cubicBezTo>
                            <a:cubicBezTo>
                              <a:pt x="89" y="207"/>
                              <a:pt x="176" y="175"/>
                              <a:pt x="96" y="228"/>
                            </a:cubicBezTo>
                            <a:cubicBezTo>
                              <a:pt x="69" y="246"/>
                              <a:pt x="29" y="240"/>
                              <a:pt x="0" y="240"/>
                            </a:cubicBezTo>
                          </a:path>
                        </a:pathLst>
                      </a:custGeom>
                      <a:noFill/>
                      <a:ln w="57150" cap="flat" cmpd="sng">
                        <a:solidFill>
                          <a:schemeClr val="tx2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/>
                      <a:lstStyle/>
                      <a:p>
                        <a:endParaRPr lang="zh-CN" altLang="en-US"/>
                      </a:p>
                    </p:txBody>
                  </p:sp>
                </p:grpSp>
                <p:sp>
                  <p:nvSpPr>
                    <p:cNvPr id="49204" name="未知">
                      <a:extLst>
                        <a:ext uri="{FF2B5EF4-FFF2-40B4-BE49-F238E27FC236}">
                          <a16:creationId xmlns:a16="http://schemas.microsoft.com/office/drawing/2014/main" id="{25BC3F56-A001-4887-919F-89A46572E5C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198" y="1837"/>
                      <a:ext cx="139" cy="114"/>
                    </a:xfrm>
                    <a:custGeom>
                      <a:avLst/>
                      <a:gdLst>
                        <a:gd name="T0" fmla="*/ 139 w 139"/>
                        <a:gd name="T1" fmla="*/ 30 h 114"/>
                        <a:gd name="T2" fmla="*/ 19 w 139"/>
                        <a:gd name="T3" fmla="*/ 18 h 114"/>
                        <a:gd name="T4" fmla="*/ 43 w 139"/>
                        <a:gd name="T5" fmla="*/ 114 h 114"/>
                        <a:gd name="T6" fmla="*/ 0 60000 65536"/>
                        <a:gd name="T7" fmla="*/ 0 60000 65536"/>
                        <a:gd name="T8" fmla="*/ 0 60000 65536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0" t="0" r="r" b="b"/>
                      <a:pathLst>
                        <a:path w="139" h="114">
                          <a:moveTo>
                            <a:pt x="139" y="30"/>
                          </a:moveTo>
                          <a:cubicBezTo>
                            <a:pt x="51" y="1"/>
                            <a:pt x="92" y="0"/>
                            <a:pt x="19" y="18"/>
                          </a:cubicBezTo>
                          <a:cubicBezTo>
                            <a:pt x="0" y="74"/>
                            <a:pt x="19" y="66"/>
                            <a:pt x="43" y="114"/>
                          </a:cubicBezTo>
                        </a:path>
                      </a:pathLst>
                    </a:custGeom>
                    <a:noFill/>
                    <a:ln w="57150" cap="flat" cmpd="sng">
                      <a:solidFill>
                        <a:schemeClr val="tx2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49201" name="Text Box 28">
                    <a:extLst>
                      <a:ext uri="{FF2B5EF4-FFF2-40B4-BE49-F238E27FC236}">
                        <a16:creationId xmlns:a16="http://schemas.microsoft.com/office/drawing/2014/main" id="{0F74C7A3-EC1E-4403-A01A-2E4F9617F72A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13" y="331"/>
                    <a:ext cx="432" cy="410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eaLnBrk="1" hangingPunct="1">
                      <a:spcBef>
                        <a:spcPct val="50000"/>
                      </a:spcBef>
                    </a:pPr>
                    <a:r>
                      <a:rPr lang="zh-CN" altLang="en-US" sz="3600">
                        <a:solidFill>
                          <a:schemeClr val="bg2"/>
                        </a:solidFill>
                        <a:latin typeface="Times New Roman" panose="02020603050405020304" pitchFamily="18" charset="0"/>
                        <a:ea typeface="隶书" panose="02010509060101010101" pitchFamily="49" charset="-122"/>
                      </a:rPr>
                      <a:t>甘</a:t>
                    </a:r>
                  </a:p>
                </p:txBody>
              </p:sp>
              <p:sp>
                <p:nvSpPr>
                  <p:cNvPr id="49202" name="Text Box 29">
                    <a:extLst>
                      <a:ext uri="{FF2B5EF4-FFF2-40B4-BE49-F238E27FC236}">
                        <a16:creationId xmlns:a16="http://schemas.microsoft.com/office/drawing/2014/main" id="{BCB0B362-D611-4822-BD6E-17B76357A816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709" y="1531"/>
                    <a:ext cx="432" cy="410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eaLnBrk="1" hangingPunct="1">
                      <a:spcBef>
                        <a:spcPct val="50000"/>
                      </a:spcBef>
                    </a:pPr>
                    <a:r>
                      <a:rPr lang="zh-CN" altLang="en-US" sz="3600">
                        <a:solidFill>
                          <a:schemeClr val="bg2"/>
                        </a:solidFill>
                        <a:latin typeface="Times New Roman" panose="02020603050405020304" pitchFamily="18" charset="0"/>
                        <a:ea typeface="隶书" panose="02010509060101010101" pitchFamily="49" charset="-122"/>
                      </a:rPr>
                      <a:t>肃</a:t>
                    </a:r>
                  </a:p>
                </p:txBody>
              </p:sp>
            </p:grpSp>
            <p:sp>
              <p:nvSpPr>
                <p:cNvPr id="49199" name="未知">
                  <a:extLst>
                    <a:ext uri="{FF2B5EF4-FFF2-40B4-BE49-F238E27FC236}">
                      <a16:creationId xmlns:a16="http://schemas.microsoft.com/office/drawing/2014/main" id="{8B6B36EF-51A9-4F41-8728-409E807E6B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61" y="1351"/>
                  <a:ext cx="24" cy="36"/>
                </a:xfrm>
                <a:custGeom>
                  <a:avLst/>
                  <a:gdLst>
                    <a:gd name="T0" fmla="*/ 0 w 24"/>
                    <a:gd name="T1" fmla="*/ 0 h 36"/>
                    <a:gd name="T2" fmla="*/ 24 w 24"/>
                    <a:gd name="T3" fmla="*/ 36 h 36"/>
                    <a:gd name="T4" fmla="*/ 0 w 24"/>
                    <a:gd name="T5" fmla="*/ 0 h 36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4" h="36">
                      <a:moveTo>
                        <a:pt x="0" y="0"/>
                      </a:moveTo>
                      <a:cubicBezTo>
                        <a:pt x="8" y="12"/>
                        <a:pt x="24" y="36"/>
                        <a:pt x="24" y="36"/>
                      </a:cubicBezTo>
                      <a:cubicBezTo>
                        <a:pt x="24" y="36"/>
                        <a:pt x="8" y="1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76200" cap="flat" cmpd="sng">
                  <a:solidFill>
                    <a:schemeClr val="tx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sp>
            <p:nvSpPr>
              <p:cNvPr id="49197" name="未知">
                <a:extLst>
                  <a:ext uri="{FF2B5EF4-FFF2-40B4-BE49-F238E27FC236}">
                    <a16:creationId xmlns:a16="http://schemas.microsoft.com/office/drawing/2014/main" id="{6F04214B-6AA4-43A1-9F7B-BD13228A6B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9" y="1399"/>
                <a:ext cx="156" cy="259"/>
              </a:xfrm>
              <a:custGeom>
                <a:avLst/>
                <a:gdLst>
                  <a:gd name="T0" fmla="*/ 0 w 156"/>
                  <a:gd name="T1" fmla="*/ 216 h 259"/>
                  <a:gd name="T2" fmla="*/ 72 w 156"/>
                  <a:gd name="T3" fmla="*/ 252 h 259"/>
                  <a:gd name="T4" fmla="*/ 84 w 156"/>
                  <a:gd name="T5" fmla="*/ 216 h 259"/>
                  <a:gd name="T6" fmla="*/ 156 w 156"/>
                  <a:gd name="T7" fmla="*/ 168 h 259"/>
                  <a:gd name="T8" fmla="*/ 108 w 156"/>
                  <a:gd name="T9" fmla="*/ 0 h 25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56" h="259">
                    <a:moveTo>
                      <a:pt x="0" y="216"/>
                    </a:moveTo>
                    <a:cubicBezTo>
                      <a:pt x="6" y="220"/>
                      <a:pt x="58" y="259"/>
                      <a:pt x="72" y="252"/>
                    </a:cubicBezTo>
                    <a:cubicBezTo>
                      <a:pt x="83" y="246"/>
                      <a:pt x="75" y="225"/>
                      <a:pt x="84" y="216"/>
                    </a:cubicBezTo>
                    <a:cubicBezTo>
                      <a:pt x="104" y="196"/>
                      <a:pt x="156" y="168"/>
                      <a:pt x="156" y="168"/>
                    </a:cubicBezTo>
                    <a:cubicBezTo>
                      <a:pt x="146" y="109"/>
                      <a:pt x="135" y="54"/>
                      <a:pt x="108" y="0"/>
                    </a:cubicBezTo>
                  </a:path>
                </a:pathLst>
              </a:custGeom>
              <a:noFill/>
              <a:ln w="76200" cap="flat" cmpd="sng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49195" name="未知">
              <a:extLst>
                <a:ext uri="{FF2B5EF4-FFF2-40B4-BE49-F238E27FC236}">
                  <a16:creationId xmlns:a16="http://schemas.microsoft.com/office/drawing/2014/main" id="{0F815FEB-0550-4CFF-ACAF-847D08987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3" y="1226"/>
              <a:ext cx="576" cy="401"/>
            </a:xfrm>
            <a:custGeom>
              <a:avLst/>
              <a:gdLst>
                <a:gd name="T0" fmla="*/ 0 w 576"/>
                <a:gd name="T1" fmla="*/ 293 h 401"/>
                <a:gd name="T2" fmla="*/ 120 w 576"/>
                <a:gd name="T3" fmla="*/ 401 h 401"/>
                <a:gd name="T4" fmla="*/ 216 w 576"/>
                <a:gd name="T5" fmla="*/ 329 h 401"/>
                <a:gd name="T6" fmla="*/ 216 w 576"/>
                <a:gd name="T7" fmla="*/ 137 h 401"/>
                <a:gd name="T8" fmla="*/ 216 w 576"/>
                <a:gd name="T9" fmla="*/ 65 h 401"/>
                <a:gd name="T10" fmla="*/ 300 w 576"/>
                <a:gd name="T11" fmla="*/ 29 h 401"/>
                <a:gd name="T12" fmla="*/ 276 w 576"/>
                <a:gd name="T13" fmla="*/ 5 h 401"/>
                <a:gd name="T14" fmla="*/ 348 w 576"/>
                <a:gd name="T15" fmla="*/ 89 h 401"/>
                <a:gd name="T16" fmla="*/ 468 w 576"/>
                <a:gd name="T17" fmla="*/ 125 h 401"/>
                <a:gd name="T18" fmla="*/ 540 w 576"/>
                <a:gd name="T19" fmla="*/ 149 h 401"/>
                <a:gd name="T20" fmla="*/ 576 w 576"/>
                <a:gd name="T21" fmla="*/ 185 h 4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576" h="401">
                  <a:moveTo>
                    <a:pt x="0" y="293"/>
                  </a:moveTo>
                  <a:cubicBezTo>
                    <a:pt x="64" y="335"/>
                    <a:pt x="49" y="377"/>
                    <a:pt x="120" y="401"/>
                  </a:cubicBezTo>
                  <a:cubicBezTo>
                    <a:pt x="179" y="386"/>
                    <a:pt x="196" y="389"/>
                    <a:pt x="216" y="329"/>
                  </a:cubicBezTo>
                  <a:cubicBezTo>
                    <a:pt x="202" y="160"/>
                    <a:pt x="255" y="255"/>
                    <a:pt x="216" y="137"/>
                  </a:cubicBezTo>
                  <a:cubicBezTo>
                    <a:pt x="208" y="113"/>
                    <a:pt x="216" y="65"/>
                    <a:pt x="216" y="65"/>
                  </a:cubicBezTo>
                  <a:cubicBezTo>
                    <a:pt x="240" y="49"/>
                    <a:pt x="272" y="22"/>
                    <a:pt x="300" y="29"/>
                  </a:cubicBezTo>
                  <a:cubicBezTo>
                    <a:pt x="316" y="33"/>
                    <a:pt x="260" y="0"/>
                    <a:pt x="276" y="5"/>
                  </a:cubicBezTo>
                  <a:cubicBezTo>
                    <a:pt x="300" y="12"/>
                    <a:pt x="348" y="89"/>
                    <a:pt x="348" y="89"/>
                  </a:cubicBezTo>
                  <a:cubicBezTo>
                    <a:pt x="384" y="137"/>
                    <a:pt x="390" y="102"/>
                    <a:pt x="468" y="125"/>
                  </a:cubicBezTo>
                  <a:cubicBezTo>
                    <a:pt x="492" y="132"/>
                    <a:pt x="540" y="149"/>
                    <a:pt x="540" y="149"/>
                  </a:cubicBezTo>
                  <a:cubicBezTo>
                    <a:pt x="566" y="188"/>
                    <a:pt x="550" y="185"/>
                    <a:pt x="576" y="185"/>
                  </a:cubicBezTo>
                </a:path>
              </a:pathLst>
            </a:custGeom>
            <a:noFill/>
            <a:ln w="57150" cap="flat" cmpd="sng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27681" name="Group 33">
            <a:extLst>
              <a:ext uri="{FF2B5EF4-FFF2-40B4-BE49-F238E27FC236}">
                <a16:creationId xmlns:a16="http://schemas.microsoft.com/office/drawing/2014/main" id="{6FB8429B-5538-441B-B516-44F087EB23BD}"/>
              </a:ext>
            </a:extLst>
          </p:cNvPr>
          <p:cNvGrpSpPr>
            <a:grpSpLocks/>
          </p:cNvGrpSpPr>
          <p:nvPr/>
        </p:nvGrpSpPr>
        <p:grpSpPr bwMode="auto">
          <a:xfrm>
            <a:off x="563563" y="2884488"/>
            <a:ext cx="2689225" cy="2828925"/>
            <a:chOff x="0" y="0"/>
            <a:chExt cx="1694" cy="1782"/>
          </a:xfrm>
        </p:grpSpPr>
        <p:sp>
          <p:nvSpPr>
            <p:cNvPr id="49192" name="未知">
              <a:extLst>
                <a:ext uri="{FF2B5EF4-FFF2-40B4-BE49-F238E27FC236}">
                  <a16:creationId xmlns:a16="http://schemas.microsoft.com/office/drawing/2014/main" id="{8FFB36EE-1B55-4E87-9789-B37C935AE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94" cy="1782"/>
            </a:xfrm>
            <a:custGeom>
              <a:avLst/>
              <a:gdLst>
                <a:gd name="T0" fmla="*/ 35 w 1694"/>
                <a:gd name="T1" fmla="*/ 36 h 1782"/>
                <a:gd name="T2" fmla="*/ 95 w 1694"/>
                <a:gd name="T3" fmla="*/ 36 h 1782"/>
                <a:gd name="T4" fmla="*/ 205 w 1694"/>
                <a:gd name="T5" fmla="*/ 39 h 1782"/>
                <a:gd name="T6" fmla="*/ 409 w 1694"/>
                <a:gd name="T7" fmla="*/ 63 h 1782"/>
                <a:gd name="T8" fmla="*/ 517 w 1694"/>
                <a:gd name="T9" fmla="*/ 123 h 1782"/>
                <a:gd name="T10" fmla="*/ 637 w 1694"/>
                <a:gd name="T11" fmla="*/ 303 h 1782"/>
                <a:gd name="T12" fmla="*/ 661 w 1694"/>
                <a:gd name="T13" fmla="*/ 267 h 1782"/>
                <a:gd name="T14" fmla="*/ 721 w 1694"/>
                <a:gd name="T15" fmla="*/ 159 h 1782"/>
                <a:gd name="T16" fmla="*/ 757 w 1694"/>
                <a:gd name="T17" fmla="*/ 147 h 1782"/>
                <a:gd name="T18" fmla="*/ 805 w 1694"/>
                <a:gd name="T19" fmla="*/ 159 h 1782"/>
                <a:gd name="T20" fmla="*/ 911 w 1694"/>
                <a:gd name="T21" fmla="*/ 156 h 1782"/>
                <a:gd name="T22" fmla="*/ 1045 w 1694"/>
                <a:gd name="T23" fmla="*/ 183 h 1782"/>
                <a:gd name="T24" fmla="*/ 1093 w 1694"/>
                <a:gd name="T25" fmla="*/ 243 h 1782"/>
                <a:gd name="T26" fmla="*/ 1175 w 1694"/>
                <a:gd name="T27" fmla="*/ 312 h 1782"/>
                <a:gd name="T28" fmla="*/ 1321 w 1694"/>
                <a:gd name="T29" fmla="*/ 363 h 1782"/>
                <a:gd name="T30" fmla="*/ 1463 w 1694"/>
                <a:gd name="T31" fmla="*/ 468 h 1782"/>
                <a:gd name="T32" fmla="*/ 1417 w 1694"/>
                <a:gd name="T33" fmla="*/ 507 h 1782"/>
                <a:gd name="T34" fmla="*/ 1453 w 1694"/>
                <a:gd name="T35" fmla="*/ 519 h 1782"/>
                <a:gd name="T36" fmla="*/ 1559 w 1694"/>
                <a:gd name="T37" fmla="*/ 492 h 1782"/>
                <a:gd name="T38" fmla="*/ 1657 w 1694"/>
                <a:gd name="T39" fmla="*/ 747 h 1782"/>
                <a:gd name="T40" fmla="*/ 1669 w 1694"/>
                <a:gd name="T41" fmla="*/ 795 h 1782"/>
                <a:gd name="T42" fmla="*/ 1693 w 1694"/>
                <a:gd name="T43" fmla="*/ 867 h 1782"/>
                <a:gd name="T44" fmla="*/ 1609 w 1694"/>
                <a:gd name="T45" fmla="*/ 987 h 1782"/>
                <a:gd name="T46" fmla="*/ 1585 w 1694"/>
                <a:gd name="T47" fmla="*/ 1023 h 1782"/>
                <a:gd name="T48" fmla="*/ 1573 w 1694"/>
                <a:gd name="T49" fmla="*/ 1059 h 1782"/>
                <a:gd name="T50" fmla="*/ 1489 w 1694"/>
                <a:gd name="T51" fmla="*/ 1095 h 1782"/>
                <a:gd name="T52" fmla="*/ 1453 w 1694"/>
                <a:gd name="T53" fmla="*/ 1167 h 1782"/>
                <a:gd name="T54" fmla="*/ 1441 w 1694"/>
                <a:gd name="T55" fmla="*/ 1251 h 1782"/>
                <a:gd name="T56" fmla="*/ 1405 w 1694"/>
                <a:gd name="T57" fmla="*/ 1275 h 1782"/>
                <a:gd name="T58" fmla="*/ 1297 w 1694"/>
                <a:gd name="T59" fmla="*/ 1215 h 1782"/>
                <a:gd name="T60" fmla="*/ 1237 w 1694"/>
                <a:gd name="T61" fmla="*/ 1227 h 1782"/>
                <a:gd name="T62" fmla="*/ 1237 w 1694"/>
                <a:gd name="T63" fmla="*/ 1299 h 1782"/>
                <a:gd name="T64" fmla="*/ 1381 w 1694"/>
                <a:gd name="T65" fmla="*/ 1383 h 1782"/>
                <a:gd name="T66" fmla="*/ 1477 w 1694"/>
                <a:gd name="T67" fmla="*/ 1479 h 1782"/>
                <a:gd name="T68" fmla="*/ 1393 w 1694"/>
                <a:gd name="T69" fmla="*/ 1503 h 1782"/>
                <a:gd name="T70" fmla="*/ 1357 w 1694"/>
                <a:gd name="T71" fmla="*/ 1539 h 1782"/>
                <a:gd name="T72" fmla="*/ 1285 w 1694"/>
                <a:gd name="T73" fmla="*/ 1587 h 1782"/>
                <a:gd name="T74" fmla="*/ 1249 w 1694"/>
                <a:gd name="T75" fmla="*/ 1611 h 1782"/>
                <a:gd name="T76" fmla="*/ 949 w 1694"/>
                <a:gd name="T77" fmla="*/ 1515 h 1782"/>
                <a:gd name="T78" fmla="*/ 877 w 1694"/>
                <a:gd name="T79" fmla="*/ 1299 h 1782"/>
                <a:gd name="T80" fmla="*/ 841 w 1694"/>
                <a:gd name="T81" fmla="*/ 1275 h 1782"/>
                <a:gd name="T82" fmla="*/ 779 w 1694"/>
                <a:gd name="T83" fmla="*/ 1308 h 1782"/>
                <a:gd name="T84" fmla="*/ 733 w 1694"/>
                <a:gd name="T85" fmla="*/ 1383 h 1782"/>
                <a:gd name="T86" fmla="*/ 635 w 1694"/>
                <a:gd name="T87" fmla="*/ 1452 h 1782"/>
                <a:gd name="T88" fmla="*/ 565 w 1694"/>
                <a:gd name="T89" fmla="*/ 1719 h 1782"/>
                <a:gd name="T90" fmla="*/ 529 w 1694"/>
                <a:gd name="T91" fmla="*/ 1743 h 1782"/>
                <a:gd name="T92" fmla="*/ 481 w 1694"/>
                <a:gd name="T93" fmla="*/ 1767 h 1782"/>
                <a:gd name="T94" fmla="*/ 421 w 1694"/>
                <a:gd name="T95" fmla="*/ 1755 h 1782"/>
                <a:gd name="T96" fmla="*/ 313 w 1694"/>
                <a:gd name="T97" fmla="*/ 1731 h 1782"/>
                <a:gd name="T98" fmla="*/ 301 w 1694"/>
                <a:gd name="T99" fmla="*/ 1695 h 1782"/>
                <a:gd name="T100" fmla="*/ 241 w 1694"/>
                <a:gd name="T101" fmla="*/ 1635 h 1782"/>
                <a:gd name="T102" fmla="*/ 25 w 1694"/>
                <a:gd name="T103" fmla="*/ 1563 h 1782"/>
                <a:gd name="T104" fmla="*/ 23 w 1694"/>
                <a:gd name="T105" fmla="*/ 972 h 1782"/>
                <a:gd name="T106" fmla="*/ 13 w 1694"/>
                <a:gd name="T107" fmla="*/ 51 h 1782"/>
                <a:gd name="T108" fmla="*/ 35 w 1694"/>
                <a:gd name="T109" fmla="*/ 36 h 178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694" h="1782">
                  <a:moveTo>
                    <a:pt x="35" y="36"/>
                  </a:moveTo>
                  <a:cubicBezTo>
                    <a:pt x="46" y="47"/>
                    <a:pt x="75" y="33"/>
                    <a:pt x="95" y="36"/>
                  </a:cubicBezTo>
                  <a:cubicBezTo>
                    <a:pt x="115" y="39"/>
                    <a:pt x="180" y="47"/>
                    <a:pt x="205" y="39"/>
                  </a:cubicBezTo>
                  <a:cubicBezTo>
                    <a:pt x="253" y="44"/>
                    <a:pt x="356" y="52"/>
                    <a:pt x="409" y="63"/>
                  </a:cubicBezTo>
                  <a:cubicBezTo>
                    <a:pt x="449" y="71"/>
                    <a:pt x="517" y="123"/>
                    <a:pt x="517" y="123"/>
                  </a:cubicBezTo>
                  <a:cubicBezTo>
                    <a:pt x="560" y="187"/>
                    <a:pt x="569" y="258"/>
                    <a:pt x="637" y="303"/>
                  </a:cubicBezTo>
                  <a:cubicBezTo>
                    <a:pt x="653" y="299"/>
                    <a:pt x="647" y="276"/>
                    <a:pt x="661" y="267"/>
                  </a:cubicBezTo>
                  <a:cubicBezTo>
                    <a:pt x="701" y="240"/>
                    <a:pt x="706" y="193"/>
                    <a:pt x="721" y="159"/>
                  </a:cubicBezTo>
                  <a:cubicBezTo>
                    <a:pt x="727" y="146"/>
                    <a:pt x="745" y="155"/>
                    <a:pt x="757" y="147"/>
                  </a:cubicBezTo>
                  <a:cubicBezTo>
                    <a:pt x="773" y="151"/>
                    <a:pt x="789" y="154"/>
                    <a:pt x="805" y="159"/>
                  </a:cubicBezTo>
                  <a:cubicBezTo>
                    <a:pt x="829" y="166"/>
                    <a:pt x="911" y="156"/>
                    <a:pt x="911" y="156"/>
                  </a:cubicBezTo>
                  <a:cubicBezTo>
                    <a:pt x="997" y="127"/>
                    <a:pt x="956" y="153"/>
                    <a:pt x="1045" y="183"/>
                  </a:cubicBezTo>
                  <a:cubicBezTo>
                    <a:pt x="1075" y="273"/>
                    <a:pt x="1031" y="165"/>
                    <a:pt x="1093" y="243"/>
                  </a:cubicBezTo>
                  <a:cubicBezTo>
                    <a:pt x="1133" y="293"/>
                    <a:pt x="1100" y="270"/>
                    <a:pt x="1175" y="312"/>
                  </a:cubicBezTo>
                  <a:cubicBezTo>
                    <a:pt x="1230" y="343"/>
                    <a:pt x="1263" y="344"/>
                    <a:pt x="1321" y="363"/>
                  </a:cubicBezTo>
                  <a:cubicBezTo>
                    <a:pt x="1352" y="394"/>
                    <a:pt x="1449" y="425"/>
                    <a:pt x="1463" y="468"/>
                  </a:cubicBezTo>
                  <a:cubicBezTo>
                    <a:pt x="1467" y="480"/>
                    <a:pt x="1408" y="498"/>
                    <a:pt x="1417" y="507"/>
                  </a:cubicBezTo>
                  <a:cubicBezTo>
                    <a:pt x="1426" y="516"/>
                    <a:pt x="1441" y="515"/>
                    <a:pt x="1453" y="519"/>
                  </a:cubicBezTo>
                  <a:cubicBezTo>
                    <a:pt x="1477" y="511"/>
                    <a:pt x="1545" y="471"/>
                    <a:pt x="1559" y="492"/>
                  </a:cubicBezTo>
                  <a:cubicBezTo>
                    <a:pt x="1615" y="576"/>
                    <a:pt x="1625" y="651"/>
                    <a:pt x="1657" y="747"/>
                  </a:cubicBezTo>
                  <a:cubicBezTo>
                    <a:pt x="1662" y="763"/>
                    <a:pt x="1664" y="779"/>
                    <a:pt x="1669" y="795"/>
                  </a:cubicBezTo>
                  <a:cubicBezTo>
                    <a:pt x="1676" y="819"/>
                    <a:pt x="1693" y="867"/>
                    <a:pt x="1693" y="867"/>
                  </a:cubicBezTo>
                  <a:cubicBezTo>
                    <a:pt x="1679" y="965"/>
                    <a:pt x="1694" y="959"/>
                    <a:pt x="1609" y="987"/>
                  </a:cubicBezTo>
                  <a:cubicBezTo>
                    <a:pt x="1601" y="999"/>
                    <a:pt x="1591" y="1010"/>
                    <a:pt x="1585" y="1023"/>
                  </a:cubicBezTo>
                  <a:cubicBezTo>
                    <a:pt x="1579" y="1034"/>
                    <a:pt x="1581" y="1049"/>
                    <a:pt x="1573" y="1059"/>
                  </a:cubicBezTo>
                  <a:cubicBezTo>
                    <a:pt x="1552" y="1085"/>
                    <a:pt x="1518" y="1088"/>
                    <a:pt x="1489" y="1095"/>
                  </a:cubicBezTo>
                  <a:cubicBezTo>
                    <a:pt x="1469" y="1125"/>
                    <a:pt x="1460" y="1132"/>
                    <a:pt x="1453" y="1167"/>
                  </a:cubicBezTo>
                  <a:cubicBezTo>
                    <a:pt x="1447" y="1195"/>
                    <a:pt x="1452" y="1225"/>
                    <a:pt x="1441" y="1251"/>
                  </a:cubicBezTo>
                  <a:cubicBezTo>
                    <a:pt x="1435" y="1264"/>
                    <a:pt x="1417" y="1267"/>
                    <a:pt x="1405" y="1275"/>
                  </a:cubicBezTo>
                  <a:cubicBezTo>
                    <a:pt x="1322" y="1220"/>
                    <a:pt x="1360" y="1236"/>
                    <a:pt x="1297" y="1215"/>
                  </a:cubicBezTo>
                  <a:cubicBezTo>
                    <a:pt x="1277" y="1219"/>
                    <a:pt x="1254" y="1216"/>
                    <a:pt x="1237" y="1227"/>
                  </a:cubicBezTo>
                  <a:cubicBezTo>
                    <a:pt x="1218" y="1240"/>
                    <a:pt x="1224" y="1286"/>
                    <a:pt x="1237" y="1299"/>
                  </a:cubicBezTo>
                  <a:cubicBezTo>
                    <a:pt x="1285" y="1347"/>
                    <a:pt x="1333" y="1343"/>
                    <a:pt x="1381" y="1383"/>
                  </a:cubicBezTo>
                  <a:cubicBezTo>
                    <a:pt x="1419" y="1415"/>
                    <a:pt x="1435" y="1451"/>
                    <a:pt x="1477" y="1479"/>
                  </a:cubicBezTo>
                  <a:cubicBezTo>
                    <a:pt x="1449" y="1488"/>
                    <a:pt x="1418" y="1489"/>
                    <a:pt x="1393" y="1503"/>
                  </a:cubicBezTo>
                  <a:cubicBezTo>
                    <a:pt x="1378" y="1511"/>
                    <a:pt x="1370" y="1529"/>
                    <a:pt x="1357" y="1539"/>
                  </a:cubicBezTo>
                  <a:cubicBezTo>
                    <a:pt x="1334" y="1557"/>
                    <a:pt x="1309" y="1571"/>
                    <a:pt x="1285" y="1587"/>
                  </a:cubicBezTo>
                  <a:cubicBezTo>
                    <a:pt x="1273" y="1595"/>
                    <a:pt x="1249" y="1611"/>
                    <a:pt x="1249" y="1611"/>
                  </a:cubicBezTo>
                  <a:cubicBezTo>
                    <a:pt x="1150" y="1597"/>
                    <a:pt x="1034" y="1572"/>
                    <a:pt x="949" y="1515"/>
                  </a:cubicBezTo>
                  <a:cubicBezTo>
                    <a:pt x="925" y="1443"/>
                    <a:pt x="901" y="1371"/>
                    <a:pt x="877" y="1299"/>
                  </a:cubicBezTo>
                  <a:cubicBezTo>
                    <a:pt x="872" y="1285"/>
                    <a:pt x="853" y="1283"/>
                    <a:pt x="841" y="1275"/>
                  </a:cubicBezTo>
                  <a:cubicBezTo>
                    <a:pt x="817" y="1283"/>
                    <a:pt x="796" y="1287"/>
                    <a:pt x="779" y="1308"/>
                  </a:cubicBezTo>
                  <a:cubicBezTo>
                    <a:pt x="701" y="1406"/>
                    <a:pt x="834" y="1282"/>
                    <a:pt x="733" y="1383"/>
                  </a:cubicBezTo>
                  <a:cubicBezTo>
                    <a:pt x="698" y="1418"/>
                    <a:pt x="683" y="1440"/>
                    <a:pt x="635" y="1452"/>
                  </a:cubicBezTo>
                  <a:cubicBezTo>
                    <a:pt x="611" y="1524"/>
                    <a:pt x="589" y="1647"/>
                    <a:pt x="565" y="1719"/>
                  </a:cubicBezTo>
                  <a:cubicBezTo>
                    <a:pt x="560" y="1733"/>
                    <a:pt x="553" y="1731"/>
                    <a:pt x="529" y="1743"/>
                  </a:cubicBezTo>
                  <a:cubicBezTo>
                    <a:pt x="525" y="1755"/>
                    <a:pt x="491" y="1760"/>
                    <a:pt x="481" y="1767"/>
                  </a:cubicBezTo>
                  <a:cubicBezTo>
                    <a:pt x="460" y="1782"/>
                    <a:pt x="421" y="1755"/>
                    <a:pt x="421" y="1755"/>
                  </a:cubicBezTo>
                  <a:cubicBezTo>
                    <a:pt x="385" y="1749"/>
                    <a:pt x="339" y="1757"/>
                    <a:pt x="313" y="1731"/>
                  </a:cubicBezTo>
                  <a:cubicBezTo>
                    <a:pt x="304" y="1722"/>
                    <a:pt x="307" y="1706"/>
                    <a:pt x="301" y="1695"/>
                  </a:cubicBezTo>
                  <a:cubicBezTo>
                    <a:pt x="281" y="1655"/>
                    <a:pt x="277" y="1659"/>
                    <a:pt x="241" y="1635"/>
                  </a:cubicBezTo>
                  <a:cubicBezTo>
                    <a:pt x="180" y="1544"/>
                    <a:pt x="154" y="1572"/>
                    <a:pt x="25" y="1563"/>
                  </a:cubicBezTo>
                  <a:cubicBezTo>
                    <a:pt x="37" y="1383"/>
                    <a:pt x="23" y="948"/>
                    <a:pt x="23" y="972"/>
                  </a:cubicBezTo>
                  <a:cubicBezTo>
                    <a:pt x="35" y="312"/>
                    <a:pt x="0" y="463"/>
                    <a:pt x="13" y="51"/>
                  </a:cubicBezTo>
                  <a:cubicBezTo>
                    <a:pt x="15" y="0"/>
                    <a:pt x="47" y="84"/>
                    <a:pt x="35" y="3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 cmpd="sng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9193" name="Text Box 35">
              <a:extLst>
                <a:ext uri="{FF2B5EF4-FFF2-40B4-BE49-F238E27FC236}">
                  <a16:creationId xmlns:a16="http://schemas.microsoft.com/office/drawing/2014/main" id="{FF26E3B6-5B01-4544-A26D-5AD0ACAE32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" y="591"/>
              <a:ext cx="96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3600">
                  <a:solidFill>
                    <a:schemeClr val="bg2"/>
                  </a:solidFill>
                  <a:latin typeface="Times New Roman" panose="02020603050405020304" pitchFamily="18" charset="0"/>
                  <a:ea typeface="隶书" panose="02010509060101010101" pitchFamily="49" charset="-122"/>
                </a:rPr>
                <a:t>青   海</a:t>
              </a:r>
            </a:p>
          </p:txBody>
        </p:sp>
      </p:grpSp>
      <p:grpSp>
        <p:nvGrpSpPr>
          <p:cNvPr id="27684" name="Group 36">
            <a:extLst>
              <a:ext uri="{FF2B5EF4-FFF2-40B4-BE49-F238E27FC236}">
                <a16:creationId xmlns:a16="http://schemas.microsoft.com/office/drawing/2014/main" id="{A73692DC-2A6A-4FC3-8336-1A1DFAE2178C}"/>
              </a:ext>
            </a:extLst>
          </p:cNvPr>
          <p:cNvGrpSpPr>
            <a:grpSpLocks/>
          </p:cNvGrpSpPr>
          <p:nvPr/>
        </p:nvGrpSpPr>
        <p:grpSpPr bwMode="auto">
          <a:xfrm>
            <a:off x="555625" y="4879975"/>
            <a:ext cx="4187825" cy="1066800"/>
            <a:chOff x="0" y="0"/>
            <a:chExt cx="2638" cy="672"/>
          </a:xfrm>
        </p:grpSpPr>
        <p:sp>
          <p:nvSpPr>
            <p:cNvPr id="49190" name="未知">
              <a:extLst>
                <a:ext uri="{FF2B5EF4-FFF2-40B4-BE49-F238E27FC236}">
                  <a16:creationId xmlns:a16="http://schemas.microsoft.com/office/drawing/2014/main" id="{77910EB0-7AC5-4123-9884-E8E3F32D26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638" cy="635"/>
            </a:xfrm>
            <a:custGeom>
              <a:avLst/>
              <a:gdLst>
                <a:gd name="T0" fmla="*/ 22 w 2638"/>
                <a:gd name="T1" fmla="*/ 300 h 635"/>
                <a:gd name="T2" fmla="*/ 250 w 2638"/>
                <a:gd name="T3" fmla="*/ 348 h 635"/>
                <a:gd name="T4" fmla="*/ 322 w 2638"/>
                <a:gd name="T5" fmla="*/ 456 h 635"/>
                <a:gd name="T6" fmla="*/ 394 w 2638"/>
                <a:gd name="T7" fmla="*/ 504 h 635"/>
                <a:gd name="T8" fmla="*/ 514 w 2638"/>
                <a:gd name="T9" fmla="*/ 492 h 635"/>
                <a:gd name="T10" fmla="*/ 550 w 2638"/>
                <a:gd name="T11" fmla="*/ 360 h 635"/>
                <a:gd name="T12" fmla="*/ 634 w 2638"/>
                <a:gd name="T13" fmla="*/ 228 h 635"/>
                <a:gd name="T14" fmla="*/ 658 w 2638"/>
                <a:gd name="T15" fmla="*/ 192 h 635"/>
                <a:gd name="T16" fmla="*/ 694 w 2638"/>
                <a:gd name="T17" fmla="*/ 180 h 635"/>
                <a:gd name="T18" fmla="*/ 730 w 2638"/>
                <a:gd name="T19" fmla="*/ 108 h 635"/>
                <a:gd name="T20" fmla="*/ 838 w 2638"/>
                <a:gd name="T21" fmla="*/ 36 h 635"/>
                <a:gd name="T22" fmla="*/ 958 w 2638"/>
                <a:gd name="T23" fmla="*/ 228 h 635"/>
                <a:gd name="T24" fmla="*/ 1066 w 2638"/>
                <a:gd name="T25" fmla="*/ 276 h 635"/>
                <a:gd name="T26" fmla="*/ 1174 w 2638"/>
                <a:gd name="T27" fmla="*/ 336 h 635"/>
                <a:gd name="T28" fmla="*/ 1306 w 2638"/>
                <a:gd name="T29" fmla="*/ 312 h 635"/>
                <a:gd name="T30" fmla="*/ 1378 w 2638"/>
                <a:gd name="T31" fmla="*/ 264 h 635"/>
                <a:gd name="T32" fmla="*/ 1534 w 2638"/>
                <a:gd name="T33" fmla="*/ 228 h 635"/>
                <a:gd name="T34" fmla="*/ 1570 w 2638"/>
                <a:gd name="T35" fmla="*/ 156 h 635"/>
                <a:gd name="T36" fmla="*/ 1546 w 2638"/>
                <a:gd name="T37" fmla="*/ 84 h 635"/>
                <a:gd name="T38" fmla="*/ 1630 w 2638"/>
                <a:gd name="T39" fmla="*/ 0 h 635"/>
                <a:gd name="T40" fmla="*/ 1750 w 2638"/>
                <a:gd name="T41" fmla="*/ 108 h 635"/>
                <a:gd name="T42" fmla="*/ 1894 w 2638"/>
                <a:gd name="T43" fmla="*/ 156 h 635"/>
                <a:gd name="T44" fmla="*/ 1930 w 2638"/>
                <a:gd name="T45" fmla="*/ 228 h 635"/>
                <a:gd name="T46" fmla="*/ 2014 w 2638"/>
                <a:gd name="T47" fmla="*/ 348 h 635"/>
                <a:gd name="T48" fmla="*/ 2134 w 2638"/>
                <a:gd name="T49" fmla="*/ 324 h 635"/>
                <a:gd name="T50" fmla="*/ 2434 w 2638"/>
                <a:gd name="T51" fmla="*/ 348 h 635"/>
                <a:gd name="T52" fmla="*/ 2542 w 2638"/>
                <a:gd name="T53" fmla="*/ 408 h 635"/>
                <a:gd name="T54" fmla="*/ 2578 w 2638"/>
                <a:gd name="T55" fmla="*/ 432 h 635"/>
                <a:gd name="T56" fmla="*/ 2614 w 2638"/>
                <a:gd name="T57" fmla="*/ 456 h 635"/>
                <a:gd name="T58" fmla="*/ 2638 w 2638"/>
                <a:gd name="T59" fmla="*/ 492 h 635"/>
                <a:gd name="T60" fmla="*/ 2614 w 2638"/>
                <a:gd name="T61" fmla="*/ 564 h 635"/>
                <a:gd name="T62" fmla="*/ 2566 w 2638"/>
                <a:gd name="T63" fmla="*/ 612 h 635"/>
                <a:gd name="T64" fmla="*/ 2410 w 2638"/>
                <a:gd name="T65" fmla="*/ 624 h 635"/>
                <a:gd name="T66" fmla="*/ 1642 w 2638"/>
                <a:gd name="T67" fmla="*/ 624 h 635"/>
                <a:gd name="T68" fmla="*/ 226 w 2638"/>
                <a:gd name="T69" fmla="*/ 612 h 635"/>
                <a:gd name="T70" fmla="*/ 34 w 2638"/>
                <a:gd name="T71" fmla="*/ 600 h 635"/>
                <a:gd name="T72" fmla="*/ 22 w 2638"/>
                <a:gd name="T73" fmla="*/ 480 h 635"/>
                <a:gd name="T74" fmla="*/ 22 w 2638"/>
                <a:gd name="T75" fmla="*/ 300 h 635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2638" h="635">
                  <a:moveTo>
                    <a:pt x="22" y="300"/>
                  </a:moveTo>
                  <a:cubicBezTo>
                    <a:pt x="134" y="309"/>
                    <a:pt x="171" y="296"/>
                    <a:pt x="250" y="348"/>
                  </a:cubicBezTo>
                  <a:cubicBezTo>
                    <a:pt x="274" y="384"/>
                    <a:pt x="298" y="420"/>
                    <a:pt x="322" y="456"/>
                  </a:cubicBezTo>
                  <a:cubicBezTo>
                    <a:pt x="338" y="480"/>
                    <a:pt x="394" y="504"/>
                    <a:pt x="394" y="504"/>
                  </a:cubicBezTo>
                  <a:cubicBezTo>
                    <a:pt x="434" y="500"/>
                    <a:pt x="476" y="505"/>
                    <a:pt x="514" y="492"/>
                  </a:cubicBezTo>
                  <a:cubicBezTo>
                    <a:pt x="548" y="481"/>
                    <a:pt x="542" y="399"/>
                    <a:pt x="550" y="360"/>
                  </a:cubicBezTo>
                  <a:cubicBezTo>
                    <a:pt x="564" y="296"/>
                    <a:pt x="581" y="263"/>
                    <a:pt x="634" y="228"/>
                  </a:cubicBezTo>
                  <a:cubicBezTo>
                    <a:pt x="642" y="216"/>
                    <a:pt x="647" y="201"/>
                    <a:pt x="658" y="192"/>
                  </a:cubicBezTo>
                  <a:cubicBezTo>
                    <a:pt x="668" y="184"/>
                    <a:pt x="685" y="189"/>
                    <a:pt x="694" y="180"/>
                  </a:cubicBezTo>
                  <a:cubicBezTo>
                    <a:pt x="713" y="161"/>
                    <a:pt x="711" y="127"/>
                    <a:pt x="730" y="108"/>
                  </a:cubicBezTo>
                  <a:cubicBezTo>
                    <a:pt x="758" y="80"/>
                    <a:pt x="800" y="49"/>
                    <a:pt x="838" y="36"/>
                  </a:cubicBezTo>
                  <a:cubicBezTo>
                    <a:pt x="935" y="68"/>
                    <a:pt x="897" y="167"/>
                    <a:pt x="958" y="228"/>
                  </a:cubicBezTo>
                  <a:cubicBezTo>
                    <a:pt x="1007" y="277"/>
                    <a:pt x="995" y="228"/>
                    <a:pt x="1066" y="276"/>
                  </a:cubicBezTo>
                  <a:cubicBezTo>
                    <a:pt x="1149" y="331"/>
                    <a:pt x="1111" y="315"/>
                    <a:pt x="1174" y="336"/>
                  </a:cubicBezTo>
                  <a:cubicBezTo>
                    <a:pt x="1195" y="333"/>
                    <a:pt x="1274" y="330"/>
                    <a:pt x="1306" y="312"/>
                  </a:cubicBezTo>
                  <a:cubicBezTo>
                    <a:pt x="1331" y="298"/>
                    <a:pt x="1351" y="273"/>
                    <a:pt x="1378" y="264"/>
                  </a:cubicBezTo>
                  <a:cubicBezTo>
                    <a:pt x="1477" y="231"/>
                    <a:pt x="1425" y="244"/>
                    <a:pt x="1534" y="228"/>
                  </a:cubicBezTo>
                  <a:cubicBezTo>
                    <a:pt x="1543" y="214"/>
                    <a:pt x="1572" y="177"/>
                    <a:pt x="1570" y="156"/>
                  </a:cubicBezTo>
                  <a:cubicBezTo>
                    <a:pt x="1567" y="131"/>
                    <a:pt x="1546" y="84"/>
                    <a:pt x="1546" y="84"/>
                  </a:cubicBezTo>
                  <a:cubicBezTo>
                    <a:pt x="1601" y="1"/>
                    <a:pt x="1567" y="21"/>
                    <a:pt x="1630" y="0"/>
                  </a:cubicBezTo>
                  <a:cubicBezTo>
                    <a:pt x="1705" y="25"/>
                    <a:pt x="1686" y="87"/>
                    <a:pt x="1750" y="108"/>
                  </a:cubicBezTo>
                  <a:cubicBezTo>
                    <a:pt x="1812" y="129"/>
                    <a:pt x="1840" y="120"/>
                    <a:pt x="1894" y="156"/>
                  </a:cubicBezTo>
                  <a:cubicBezTo>
                    <a:pt x="1938" y="287"/>
                    <a:pt x="1868" y="88"/>
                    <a:pt x="1930" y="228"/>
                  </a:cubicBezTo>
                  <a:cubicBezTo>
                    <a:pt x="1959" y="294"/>
                    <a:pt x="1940" y="323"/>
                    <a:pt x="2014" y="348"/>
                  </a:cubicBezTo>
                  <a:cubicBezTo>
                    <a:pt x="2054" y="341"/>
                    <a:pt x="2093" y="323"/>
                    <a:pt x="2134" y="324"/>
                  </a:cubicBezTo>
                  <a:cubicBezTo>
                    <a:pt x="2234" y="327"/>
                    <a:pt x="2434" y="348"/>
                    <a:pt x="2434" y="348"/>
                  </a:cubicBezTo>
                  <a:cubicBezTo>
                    <a:pt x="2497" y="369"/>
                    <a:pt x="2459" y="353"/>
                    <a:pt x="2542" y="408"/>
                  </a:cubicBezTo>
                  <a:cubicBezTo>
                    <a:pt x="2554" y="416"/>
                    <a:pt x="2566" y="424"/>
                    <a:pt x="2578" y="432"/>
                  </a:cubicBezTo>
                  <a:cubicBezTo>
                    <a:pt x="2590" y="440"/>
                    <a:pt x="2614" y="456"/>
                    <a:pt x="2614" y="456"/>
                  </a:cubicBezTo>
                  <a:cubicBezTo>
                    <a:pt x="2622" y="468"/>
                    <a:pt x="2638" y="478"/>
                    <a:pt x="2638" y="492"/>
                  </a:cubicBezTo>
                  <a:cubicBezTo>
                    <a:pt x="2638" y="517"/>
                    <a:pt x="2622" y="540"/>
                    <a:pt x="2614" y="564"/>
                  </a:cubicBezTo>
                  <a:cubicBezTo>
                    <a:pt x="2598" y="612"/>
                    <a:pt x="2614" y="596"/>
                    <a:pt x="2566" y="612"/>
                  </a:cubicBezTo>
                  <a:cubicBezTo>
                    <a:pt x="2481" y="584"/>
                    <a:pt x="2580" y="619"/>
                    <a:pt x="2410" y="624"/>
                  </a:cubicBezTo>
                  <a:cubicBezTo>
                    <a:pt x="2158" y="631"/>
                    <a:pt x="1894" y="620"/>
                    <a:pt x="1642" y="624"/>
                  </a:cubicBezTo>
                  <a:cubicBezTo>
                    <a:pt x="1170" y="620"/>
                    <a:pt x="698" y="619"/>
                    <a:pt x="226" y="612"/>
                  </a:cubicBezTo>
                  <a:cubicBezTo>
                    <a:pt x="162" y="611"/>
                    <a:pt x="88" y="635"/>
                    <a:pt x="34" y="600"/>
                  </a:cubicBezTo>
                  <a:cubicBezTo>
                    <a:pt x="0" y="578"/>
                    <a:pt x="24" y="520"/>
                    <a:pt x="22" y="480"/>
                  </a:cubicBezTo>
                  <a:cubicBezTo>
                    <a:pt x="20" y="420"/>
                    <a:pt x="22" y="360"/>
                    <a:pt x="22" y="300"/>
                  </a:cubicBezTo>
                  <a:close/>
                </a:path>
              </a:pathLst>
            </a:custGeom>
            <a:solidFill>
              <a:srgbClr val="3366FF"/>
            </a:solidFill>
            <a:ln w="12700" cap="flat" cmpd="sng">
              <a:solidFill>
                <a:srgbClr val="3366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9191" name="Text Box 38">
              <a:extLst>
                <a:ext uri="{FF2B5EF4-FFF2-40B4-BE49-F238E27FC236}">
                  <a16:creationId xmlns:a16="http://schemas.microsoft.com/office/drawing/2014/main" id="{3F1FB14E-4AC5-4371-9628-115728AAA0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42" y="268"/>
              <a:ext cx="96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3600">
                  <a:solidFill>
                    <a:schemeClr val="bg2"/>
                  </a:solidFill>
                  <a:latin typeface="Times New Roman" panose="02020603050405020304" pitchFamily="18" charset="0"/>
                  <a:ea typeface="隶书" panose="02010509060101010101" pitchFamily="49" charset="-122"/>
                </a:rPr>
                <a:t>四   川</a:t>
              </a:r>
            </a:p>
          </p:txBody>
        </p:sp>
      </p:grpSp>
      <p:grpSp>
        <p:nvGrpSpPr>
          <p:cNvPr id="27687" name="Group 39">
            <a:extLst>
              <a:ext uri="{FF2B5EF4-FFF2-40B4-BE49-F238E27FC236}">
                <a16:creationId xmlns:a16="http://schemas.microsoft.com/office/drawing/2014/main" id="{063206F7-07E7-4070-BFB6-D24B0AE4C19B}"/>
              </a:ext>
            </a:extLst>
          </p:cNvPr>
          <p:cNvGrpSpPr>
            <a:grpSpLocks/>
          </p:cNvGrpSpPr>
          <p:nvPr/>
        </p:nvGrpSpPr>
        <p:grpSpPr bwMode="auto">
          <a:xfrm>
            <a:off x="1885950" y="1447800"/>
            <a:ext cx="6553200" cy="2325688"/>
            <a:chOff x="0" y="0"/>
            <a:chExt cx="4128" cy="1465"/>
          </a:xfrm>
        </p:grpSpPr>
        <p:sp>
          <p:nvSpPr>
            <p:cNvPr id="49188" name="未知">
              <a:extLst>
                <a:ext uri="{FF2B5EF4-FFF2-40B4-BE49-F238E27FC236}">
                  <a16:creationId xmlns:a16="http://schemas.microsoft.com/office/drawing/2014/main" id="{60EA50F0-841D-428A-B492-F811DFE8B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128" cy="1465"/>
            </a:xfrm>
            <a:custGeom>
              <a:avLst/>
              <a:gdLst>
                <a:gd name="T0" fmla="*/ 1260 w 4128"/>
                <a:gd name="T1" fmla="*/ 1385 h 1465"/>
                <a:gd name="T2" fmla="*/ 1368 w 4128"/>
                <a:gd name="T3" fmla="*/ 1169 h 1465"/>
                <a:gd name="T4" fmla="*/ 1452 w 4128"/>
                <a:gd name="T5" fmla="*/ 1085 h 1465"/>
                <a:gd name="T6" fmla="*/ 1512 w 4128"/>
                <a:gd name="T7" fmla="*/ 1169 h 1465"/>
                <a:gd name="T8" fmla="*/ 1656 w 4128"/>
                <a:gd name="T9" fmla="*/ 1337 h 1465"/>
                <a:gd name="T10" fmla="*/ 1752 w 4128"/>
                <a:gd name="T11" fmla="*/ 1421 h 1465"/>
                <a:gd name="T12" fmla="*/ 1848 w 4128"/>
                <a:gd name="T13" fmla="*/ 1337 h 1465"/>
                <a:gd name="T14" fmla="*/ 1908 w 4128"/>
                <a:gd name="T15" fmla="*/ 1193 h 1465"/>
                <a:gd name="T16" fmla="*/ 2160 w 4128"/>
                <a:gd name="T17" fmla="*/ 1025 h 1465"/>
                <a:gd name="T18" fmla="*/ 2340 w 4128"/>
                <a:gd name="T19" fmla="*/ 917 h 1465"/>
                <a:gd name="T20" fmla="*/ 2568 w 4128"/>
                <a:gd name="T21" fmla="*/ 797 h 1465"/>
                <a:gd name="T22" fmla="*/ 2664 w 4128"/>
                <a:gd name="T23" fmla="*/ 701 h 1465"/>
                <a:gd name="T24" fmla="*/ 2712 w 4128"/>
                <a:gd name="T25" fmla="*/ 497 h 1465"/>
                <a:gd name="T26" fmla="*/ 2808 w 4128"/>
                <a:gd name="T27" fmla="*/ 401 h 1465"/>
                <a:gd name="T28" fmla="*/ 2868 w 4128"/>
                <a:gd name="T29" fmla="*/ 497 h 1465"/>
                <a:gd name="T30" fmla="*/ 3120 w 4128"/>
                <a:gd name="T31" fmla="*/ 293 h 1465"/>
                <a:gd name="T32" fmla="*/ 3228 w 4128"/>
                <a:gd name="T33" fmla="*/ 257 h 1465"/>
                <a:gd name="T34" fmla="*/ 3312 w 4128"/>
                <a:gd name="T35" fmla="*/ 305 h 1465"/>
                <a:gd name="T36" fmla="*/ 3372 w 4128"/>
                <a:gd name="T37" fmla="*/ 473 h 1465"/>
                <a:gd name="T38" fmla="*/ 3564 w 4128"/>
                <a:gd name="T39" fmla="*/ 449 h 1465"/>
                <a:gd name="T40" fmla="*/ 3552 w 4128"/>
                <a:gd name="T41" fmla="*/ 281 h 1465"/>
                <a:gd name="T42" fmla="*/ 3732 w 4128"/>
                <a:gd name="T43" fmla="*/ 293 h 1465"/>
                <a:gd name="T44" fmla="*/ 3900 w 4128"/>
                <a:gd name="T45" fmla="*/ 173 h 1465"/>
                <a:gd name="T46" fmla="*/ 4128 w 4128"/>
                <a:gd name="T47" fmla="*/ 77 h 1465"/>
                <a:gd name="T48" fmla="*/ 2964 w 4128"/>
                <a:gd name="T49" fmla="*/ 41 h 1465"/>
                <a:gd name="T50" fmla="*/ 2184 w 4128"/>
                <a:gd name="T51" fmla="*/ 185 h 1465"/>
                <a:gd name="T52" fmla="*/ 2016 w 4128"/>
                <a:gd name="T53" fmla="*/ 365 h 1465"/>
                <a:gd name="T54" fmla="*/ 1884 w 4128"/>
                <a:gd name="T55" fmla="*/ 413 h 1465"/>
                <a:gd name="T56" fmla="*/ 1332 w 4128"/>
                <a:gd name="T57" fmla="*/ 533 h 1465"/>
                <a:gd name="T58" fmla="*/ 1116 w 4128"/>
                <a:gd name="T59" fmla="*/ 557 h 1465"/>
                <a:gd name="T60" fmla="*/ 1032 w 4128"/>
                <a:gd name="T61" fmla="*/ 545 h 1465"/>
                <a:gd name="T62" fmla="*/ 660 w 4128"/>
                <a:gd name="T63" fmla="*/ 401 h 1465"/>
                <a:gd name="T64" fmla="*/ 48 w 4128"/>
                <a:gd name="T65" fmla="*/ 317 h 1465"/>
                <a:gd name="T66" fmla="*/ 60 w 4128"/>
                <a:gd name="T67" fmla="*/ 497 h 1465"/>
                <a:gd name="T68" fmla="*/ 96 w 4128"/>
                <a:gd name="T69" fmla="*/ 605 h 1465"/>
                <a:gd name="T70" fmla="*/ 144 w 4128"/>
                <a:gd name="T71" fmla="*/ 761 h 1465"/>
                <a:gd name="T72" fmla="*/ 420 w 4128"/>
                <a:gd name="T73" fmla="*/ 773 h 1465"/>
                <a:gd name="T74" fmla="*/ 432 w 4128"/>
                <a:gd name="T75" fmla="*/ 977 h 1465"/>
                <a:gd name="T76" fmla="*/ 444 w 4128"/>
                <a:gd name="T77" fmla="*/ 965 h 1465"/>
                <a:gd name="T78" fmla="*/ 564 w 4128"/>
                <a:gd name="T79" fmla="*/ 1061 h 1465"/>
                <a:gd name="T80" fmla="*/ 684 w 4128"/>
                <a:gd name="T81" fmla="*/ 1169 h 1465"/>
                <a:gd name="T82" fmla="*/ 732 w 4128"/>
                <a:gd name="T83" fmla="*/ 1061 h 1465"/>
                <a:gd name="T84" fmla="*/ 888 w 4128"/>
                <a:gd name="T85" fmla="*/ 1037 h 1465"/>
                <a:gd name="T86" fmla="*/ 1068 w 4128"/>
                <a:gd name="T87" fmla="*/ 1061 h 1465"/>
                <a:gd name="T88" fmla="*/ 1032 w 4128"/>
                <a:gd name="T89" fmla="*/ 1133 h 1465"/>
                <a:gd name="T90" fmla="*/ 1056 w 4128"/>
                <a:gd name="T91" fmla="*/ 1445 h 14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4128" h="1465">
                  <a:moveTo>
                    <a:pt x="1080" y="1433"/>
                  </a:moveTo>
                  <a:cubicBezTo>
                    <a:pt x="1201" y="1393"/>
                    <a:pt x="1079" y="1399"/>
                    <a:pt x="1260" y="1385"/>
                  </a:cubicBezTo>
                  <a:cubicBezTo>
                    <a:pt x="1290" y="1340"/>
                    <a:pt x="1292" y="1283"/>
                    <a:pt x="1320" y="1241"/>
                  </a:cubicBezTo>
                  <a:cubicBezTo>
                    <a:pt x="1336" y="1217"/>
                    <a:pt x="1359" y="1196"/>
                    <a:pt x="1368" y="1169"/>
                  </a:cubicBezTo>
                  <a:cubicBezTo>
                    <a:pt x="1372" y="1157"/>
                    <a:pt x="1371" y="1142"/>
                    <a:pt x="1380" y="1133"/>
                  </a:cubicBezTo>
                  <a:cubicBezTo>
                    <a:pt x="1400" y="1113"/>
                    <a:pt x="1452" y="1085"/>
                    <a:pt x="1452" y="1085"/>
                  </a:cubicBezTo>
                  <a:cubicBezTo>
                    <a:pt x="1480" y="1089"/>
                    <a:pt x="1520" y="1074"/>
                    <a:pt x="1536" y="1097"/>
                  </a:cubicBezTo>
                  <a:cubicBezTo>
                    <a:pt x="1551" y="1118"/>
                    <a:pt x="1526" y="1148"/>
                    <a:pt x="1512" y="1169"/>
                  </a:cubicBezTo>
                  <a:cubicBezTo>
                    <a:pt x="1457" y="1252"/>
                    <a:pt x="1473" y="1214"/>
                    <a:pt x="1452" y="1277"/>
                  </a:cubicBezTo>
                  <a:cubicBezTo>
                    <a:pt x="1517" y="1321"/>
                    <a:pt x="1591" y="1293"/>
                    <a:pt x="1656" y="1337"/>
                  </a:cubicBezTo>
                  <a:cubicBezTo>
                    <a:pt x="1664" y="1349"/>
                    <a:pt x="1669" y="1364"/>
                    <a:pt x="1680" y="1373"/>
                  </a:cubicBezTo>
                  <a:cubicBezTo>
                    <a:pt x="1702" y="1392"/>
                    <a:pt x="1752" y="1421"/>
                    <a:pt x="1752" y="1421"/>
                  </a:cubicBezTo>
                  <a:cubicBezTo>
                    <a:pt x="1772" y="1417"/>
                    <a:pt x="1794" y="1419"/>
                    <a:pt x="1812" y="1409"/>
                  </a:cubicBezTo>
                  <a:cubicBezTo>
                    <a:pt x="1836" y="1395"/>
                    <a:pt x="1838" y="1358"/>
                    <a:pt x="1848" y="1337"/>
                  </a:cubicBezTo>
                  <a:cubicBezTo>
                    <a:pt x="1854" y="1324"/>
                    <a:pt x="1866" y="1314"/>
                    <a:pt x="1872" y="1301"/>
                  </a:cubicBezTo>
                  <a:cubicBezTo>
                    <a:pt x="1887" y="1266"/>
                    <a:pt x="1887" y="1225"/>
                    <a:pt x="1908" y="1193"/>
                  </a:cubicBezTo>
                  <a:cubicBezTo>
                    <a:pt x="1936" y="1150"/>
                    <a:pt x="2011" y="1051"/>
                    <a:pt x="2064" y="1037"/>
                  </a:cubicBezTo>
                  <a:cubicBezTo>
                    <a:pt x="2095" y="1029"/>
                    <a:pt x="2128" y="1029"/>
                    <a:pt x="2160" y="1025"/>
                  </a:cubicBezTo>
                  <a:cubicBezTo>
                    <a:pt x="2208" y="993"/>
                    <a:pt x="2254" y="974"/>
                    <a:pt x="2304" y="941"/>
                  </a:cubicBezTo>
                  <a:cubicBezTo>
                    <a:pt x="2316" y="933"/>
                    <a:pt x="2328" y="925"/>
                    <a:pt x="2340" y="917"/>
                  </a:cubicBezTo>
                  <a:cubicBezTo>
                    <a:pt x="2352" y="909"/>
                    <a:pt x="2376" y="893"/>
                    <a:pt x="2376" y="893"/>
                  </a:cubicBezTo>
                  <a:cubicBezTo>
                    <a:pt x="2416" y="773"/>
                    <a:pt x="2412" y="811"/>
                    <a:pt x="2568" y="797"/>
                  </a:cubicBezTo>
                  <a:cubicBezTo>
                    <a:pt x="2592" y="789"/>
                    <a:pt x="2616" y="781"/>
                    <a:pt x="2640" y="773"/>
                  </a:cubicBezTo>
                  <a:cubicBezTo>
                    <a:pt x="2664" y="765"/>
                    <a:pt x="2664" y="701"/>
                    <a:pt x="2664" y="701"/>
                  </a:cubicBezTo>
                  <a:cubicBezTo>
                    <a:pt x="2655" y="650"/>
                    <a:pt x="2642" y="618"/>
                    <a:pt x="2664" y="569"/>
                  </a:cubicBezTo>
                  <a:cubicBezTo>
                    <a:pt x="2676" y="543"/>
                    <a:pt x="2703" y="524"/>
                    <a:pt x="2712" y="497"/>
                  </a:cubicBezTo>
                  <a:cubicBezTo>
                    <a:pt x="2735" y="429"/>
                    <a:pt x="2729" y="401"/>
                    <a:pt x="2784" y="365"/>
                  </a:cubicBezTo>
                  <a:cubicBezTo>
                    <a:pt x="2792" y="377"/>
                    <a:pt x="2802" y="388"/>
                    <a:pt x="2808" y="401"/>
                  </a:cubicBezTo>
                  <a:cubicBezTo>
                    <a:pt x="2808" y="402"/>
                    <a:pt x="2826" y="479"/>
                    <a:pt x="2832" y="485"/>
                  </a:cubicBezTo>
                  <a:cubicBezTo>
                    <a:pt x="2841" y="494"/>
                    <a:pt x="2856" y="493"/>
                    <a:pt x="2868" y="497"/>
                  </a:cubicBezTo>
                  <a:cubicBezTo>
                    <a:pt x="2896" y="414"/>
                    <a:pt x="2970" y="423"/>
                    <a:pt x="3048" y="413"/>
                  </a:cubicBezTo>
                  <a:cubicBezTo>
                    <a:pt x="3117" y="390"/>
                    <a:pt x="3099" y="355"/>
                    <a:pt x="3120" y="293"/>
                  </a:cubicBezTo>
                  <a:cubicBezTo>
                    <a:pt x="3128" y="269"/>
                    <a:pt x="3168" y="277"/>
                    <a:pt x="3192" y="269"/>
                  </a:cubicBezTo>
                  <a:cubicBezTo>
                    <a:pt x="3204" y="265"/>
                    <a:pt x="3228" y="257"/>
                    <a:pt x="3228" y="257"/>
                  </a:cubicBezTo>
                  <a:cubicBezTo>
                    <a:pt x="3248" y="261"/>
                    <a:pt x="3270" y="259"/>
                    <a:pt x="3288" y="269"/>
                  </a:cubicBezTo>
                  <a:cubicBezTo>
                    <a:pt x="3301" y="276"/>
                    <a:pt x="3303" y="294"/>
                    <a:pt x="3312" y="305"/>
                  </a:cubicBezTo>
                  <a:cubicBezTo>
                    <a:pt x="3347" y="346"/>
                    <a:pt x="3340" y="338"/>
                    <a:pt x="3384" y="353"/>
                  </a:cubicBezTo>
                  <a:cubicBezTo>
                    <a:pt x="3355" y="441"/>
                    <a:pt x="3354" y="400"/>
                    <a:pt x="3372" y="473"/>
                  </a:cubicBezTo>
                  <a:cubicBezTo>
                    <a:pt x="3400" y="469"/>
                    <a:pt x="3428" y="465"/>
                    <a:pt x="3456" y="461"/>
                  </a:cubicBezTo>
                  <a:cubicBezTo>
                    <a:pt x="3492" y="457"/>
                    <a:pt x="3538" y="475"/>
                    <a:pt x="3564" y="449"/>
                  </a:cubicBezTo>
                  <a:cubicBezTo>
                    <a:pt x="3582" y="431"/>
                    <a:pt x="3540" y="377"/>
                    <a:pt x="3540" y="377"/>
                  </a:cubicBezTo>
                  <a:cubicBezTo>
                    <a:pt x="3544" y="345"/>
                    <a:pt x="3533" y="307"/>
                    <a:pt x="3552" y="281"/>
                  </a:cubicBezTo>
                  <a:cubicBezTo>
                    <a:pt x="3564" y="264"/>
                    <a:pt x="3630" y="313"/>
                    <a:pt x="3636" y="317"/>
                  </a:cubicBezTo>
                  <a:cubicBezTo>
                    <a:pt x="3659" y="312"/>
                    <a:pt x="3707" y="305"/>
                    <a:pt x="3732" y="293"/>
                  </a:cubicBezTo>
                  <a:cubicBezTo>
                    <a:pt x="3775" y="271"/>
                    <a:pt x="3793" y="237"/>
                    <a:pt x="3840" y="221"/>
                  </a:cubicBezTo>
                  <a:cubicBezTo>
                    <a:pt x="3909" y="118"/>
                    <a:pt x="3817" y="239"/>
                    <a:pt x="3900" y="173"/>
                  </a:cubicBezTo>
                  <a:cubicBezTo>
                    <a:pt x="3911" y="164"/>
                    <a:pt x="3915" y="148"/>
                    <a:pt x="3924" y="137"/>
                  </a:cubicBezTo>
                  <a:cubicBezTo>
                    <a:pt x="3980" y="70"/>
                    <a:pt x="4039" y="85"/>
                    <a:pt x="4128" y="77"/>
                  </a:cubicBezTo>
                  <a:cubicBezTo>
                    <a:pt x="4102" y="0"/>
                    <a:pt x="4059" y="39"/>
                    <a:pt x="3984" y="41"/>
                  </a:cubicBezTo>
                  <a:cubicBezTo>
                    <a:pt x="3640" y="48"/>
                    <a:pt x="3308" y="37"/>
                    <a:pt x="2964" y="41"/>
                  </a:cubicBezTo>
                  <a:cubicBezTo>
                    <a:pt x="2736" y="62"/>
                    <a:pt x="2988" y="53"/>
                    <a:pt x="2328" y="41"/>
                  </a:cubicBezTo>
                  <a:cubicBezTo>
                    <a:pt x="2290" y="155"/>
                    <a:pt x="2328" y="113"/>
                    <a:pt x="2184" y="185"/>
                  </a:cubicBezTo>
                  <a:cubicBezTo>
                    <a:pt x="2155" y="271"/>
                    <a:pt x="2217" y="207"/>
                    <a:pt x="2160" y="245"/>
                  </a:cubicBezTo>
                  <a:cubicBezTo>
                    <a:pt x="2124" y="299"/>
                    <a:pt x="2066" y="340"/>
                    <a:pt x="2016" y="365"/>
                  </a:cubicBezTo>
                  <a:cubicBezTo>
                    <a:pt x="1968" y="413"/>
                    <a:pt x="2003" y="347"/>
                    <a:pt x="1992" y="353"/>
                  </a:cubicBezTo>
                  <a:cubicBezTo>
                    <a:pt x="1868" y="422"/>
                    <a:pt x="1965" y="386"/>
                    <a:pt x="1884" y="413"/>
                  </a:cubicBezTo>
                  <a:cubicBezTo>
                    <a:pt x="1768" y="374"/>
                    <a:pt x="1620" y="365"/>
                    <a:pt x="1512" y="425"/>
                  </a:cubicBezTo>
                  <a:cubicBezTo>
                    <a:pt x="1450" y="460"/>
                    <a:pt x="1397" y="505"/>
                    <a:pt x="1332" y="533"/>
                  </a:cubicBezTo>
                  <a:cubicBezTo>
                    <a:pt x="1279" y="556"/>
                    <a:pt x="1207" y="562"/>
                    <a:pt x="1152" y="569"/>
                  </a:cubicBezTo>
                  <a:cubicBezTo>
                    <a:pt x="1140" y="565"/>
                    <a:pt x="1125" y="566"/>
                    <a:pt x="1116" y="557"/>
                  </a:cubicBezTo>
                  <a:cubicBezTo>
                    <a:pt x="1107" y="548"/>
                    <a:pt x="1117" y="523"/>
                    <a:pt x="1104" y="521"/>
                  </a:cubicBezTo>
                  <a:cubicBezTo>
                    <a:pt x="1079" y="517"/>
                    <a:pt x="1032" y="545"/>
                    <a:pt x="1032" y="545"/>
                  </a:cubicBezTo>
                  <a:cubicBezTo>
                    <a:pt x="887" y="530"/>
                    <a:pt x="986" y="534"/>
                    <a:pt x="876" y="497"/>
                  </a:cubicBezTo>
                  <a:cubicBezTo>
                    <a:pt x="830" y="482"/>
                    <a:pt x="713" y="425"/>
                    <a:pt x="660" y="401"/>
                  </a:cubicBezTo>
                  <a:cubicBezTo>
                    <a:pt x="491" y="326"/>
                    <a:pt x="320" y="349"/>
                    <a:pt x="132" y="341"/>
                  </a:cubicBezTo>
                  <a:cubicBezTo>
                    <a:pt x="59" y="323"/>
                    <a:pt x="136" y="346"/>
                    <a:pt x="48" y="317"/>
                  </a:cubicBezTo>
                  <a:cubicBezTo>
                    <a:pt x="36" y="313"/>
                    <a:pt x="60" y="329"/>
                    <a:pt x="0" y="305"/>
                  </a:cubicBezTo>
                  <a:cubicBezTo>
                    <a:pt x="19" y="381"/>
                    <a:pt x="37" y="422"/>
                    <a:pt x="60" y="497"/>
                  </a:cubicBezTo>
                  <a:cubicBezTo>
                    <a:pt x="67" y="521"/>
                    <a:pt x="76" y="545"/>
                    <a:pt x="84" y="569"/>
                  </a:cubicBezTo>
                  <a:cubicBezTo>
                    <a:pt x="88" y="581"/>
                    <a:pt x="96" y="605"/>
                    <a:pt x="96" y="605"/>
                  </a:cubicBezTo>
                  <a:cubicBezTo>
                    <a:pt x="100" y="653"/>
                    <a:pt x="94" y="703"/>
                    <a:pt x="108" y="749"/>
                  </a:cubicBezTo>
                  <a:cubicBezTo>
                    <a:pt x="112" y="761"/>
                    <a:pt x="131" y="761"/>
                    <a:pt x="144" y="761"/>
                  </a:cubicBezTo>
                  <a:cubicBezTo>
                    <a:pt x="197" y="761"/>
                    <a:pt x="261" y="742"/>
                    <a:pt x="312" y="725"/>
                  </a:cubicBezTo>
                  <a:cubicBezTo>
                    <a:pt x="364" y="731"/>
                    <a:pt x="420" y="709"/>
                    <a:pt x="420" y="773"/>
                  </a:cubicBezTo>
                  <a:cubicBezTo>
                    <a:pt x="420" y="814"/>
                    <a:pt x="360" y="881"/>
                    <a:pt x="360" y="881"/>
                  </a:cubicBezTo>
                  <a:cubicBezTo>
                    <a:pt x="381" y="944"/>
                    <a:pt x="349" y="922"/>
                    <a:pt x="432" y="977"/>
                  </a:cubicBezTo>
                  <a:cubicBezTo>
                    <a:pt x="444" y="985"/>
                    <a:pt x="516" y="1041"/>
                    <a:pt x="528" y="1049"/>
                  </a:cubicBezTo>
                  <a:cubicBezTo>
                    <a:pt x="540" y="1057"/>
                    <a:pt x="444" y="965"/>
                    <a:pt x="444" y="965"/>
                  </a:cubicBezTo>
                  <a:cubicBezTo>
                    <a:pt x="452" y="977"/>
                    <a:pt x="553" y="1088"/>
                    <a:pt x="564" y="1097"/>
                  </a:cubicBezTo>
                  <a:cubicBezTo>
                    <a:pt x="574" y="1105"/>
                    <a:pt x="555" y="1052"/>
                    <a:pt x="564" y="1061"/>
                  </a:cubicBezTo>
                  <a:cubicBezTo>
                    <a:pt x="573" y="1070"/>
                    <a:pt x="582" y="1086"/>
                    <a:pt x="588" y="1097"/>
                  </a:cubicBezTo>
                  <a:cubicBezTo>
                    <a:pt x="610" y="1141"/>
                    <a:pt x="640" y="1154"/>
                    <a:pt x="684" y="1169"/>
                  </a:cubicBezTo>
                  <a:cubicBezTo>
                    <a:pt x="692" y="1157"/>
                    <a:pt x="706" y="1147"/>
                    <a:pt x="708" y="1133"/>
                  </a:cubicBezTo>
                  <a:cubicBezTo>
                    <a:pt x="719" y="1053"/>
                    <a:pt x="659" y="1110"/>
                    <a:pt x="732" y="1061"/>
                  </a:cubicBezTo>
                  <a:cubicBezTo>
                    <a:pt x="788" y="1072"/>
                    <a:pt x="796" y="1082"/>
                    <a:pt x="852" y="1061"/>
                  </a:cubicBezTo>
                  <a:cubicBezTo>
                    <a:pt x="866" y="1056"/>
                    <a:pt x="875" y="1043"/>
                    <a:pt x="888" y="1037"/>
                  </a:cubicBezTo>
                  <a:cubicBezTo>
                    <a:pt x="911" y="1027"/>
                    <a:pt x="960" y="1013"/>
                    <a:pt x="960" y="1013"/>
                  </a:cubicBezTo>
                  <a:cubicBezTo>
                    <a:pt x="996" y="1017"/>
                    <a:pt x="1034" y="1048"/>
                    <a:pt x="1068" y="1061"/>
                  </a:cubicBezTo>
                  <a:cubicBezTo>
                    <a:pt x="1080" y="1066"/>
                    <a:pt x="1080" y="1048"/>
                    <a:pt x="1080" y="1061"/>
                  </a:cubicBezTo>
                  <a:cubicBezTo>
                    <a:pt x="1080" y="1113"/>
                    <a:pt x="1068" y="1109"/>
                    <a:pt x="1032" y="1133"/>
                  </a:cubicBezTo>
                  <a:cubicBezTo>
                    <a:pt x="979" y="1212"/>
                    <a:pt x="968" y="1285"/>
                    <a:pt x="996" y="1397"/>
                  </a:cubicBezTo>
                  <a:cubicBezTo>
                    <a:pt x="972" y="1349"/>
                    <a:pt x="1076" y="1465"/>
                    <a:pt x="1056" y="1445"/>
                  </a:cubicBezTo>
                  <a:cubicBezTo>
                    <a:pt x="1048" y="1437"/>
                    <a:pt x="1088" y="1441"/>
                    <a:pt x="1080" y="1433"/>
                  </a:cubicBezTo>
                  <a:close/>
                </a:path>
              </a:pathLst>
            </a:custGeom>
            <a:solidFill>
              <a:srgbClr val="66FF99"/>
            </a:solidFill>
            <a:ln w="12700" cap="flat" cmpd="sng">
              <a:solidFill>
                <a:srgbClr val="66FF99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9189" name="Text Box 41">
              <a:extLst>
                <a:ext uri="{FF2B5EF4-FFF2-40B4-BE49-F238E27FC236}">
                  <a16:creationId xmlns:a16="http://schemas.microsoft.com/office/drawing/2014/main" id="{D966DDB9-EDA5-4AE8-874F-20D7F41CE9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1111362">
              <a:off x="1116" y="377"/>
              <a:ext cx="182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3600">
                  <a:solidFill>
                    <a:schemeClr val="bg2"/>
                  </a:solidFill>
                  <a:latin typeface="Times New Roman" panose="02020603050405020304" pitchFamily="18" charset="0"/>
                  <a:ea typeface="隶书" panose="02010509060101010101" pitchFamily="49" charset="-122"/>
                </a:rPr>
                <a:t>内     蒙     古</a:t>
              </a:r>
            </a:p>
          </p:txBody>
        </p:sp>
      </p:grpSp>
      <p:grpSp>
        <p:nvGrpSpPr>
          <p:cNvPr id="27690" name="Group 42">
            <a:extLst>
              <a:ext uri="{FF2B5EF4-FFF2-40B4-BE49-F238E27FC236}">
                <a16:creationId xmlns:a16="http://schemas.microsoft.com/office/drawing/2014/main" id="{FE8DAFC9-BADE-4A20-B668-891086CE967E}"/>
              </a:ext>
            </a:extLst>
          </p:cNvPr>
          <p:cNvGrpSpPr>
            <a:grpSpLocks/>
          </p:cNvGrpSpPr>
          <p:nvPr/>
        </p:nvGrpSpPr>
        <p:grpSpPr bwMode="auto">
          <a:xfrm>
            <a:off x="5181600" y="2552700"/>
            <a:ext cx="1190625" cy="2179638"/>
            <a:chOff x="0" y="0"/>
            <a:chExt cx="750" cy="1373"/>
          </a:xfrm>
        </p:grpSpPr>
        <p:sp>
          <p:nvSpPr>
            <p:cNvPr id="49186" name="未知">
              <a:extLst>
                <a:ext uri="{FF2B5EF4-FFF2-40B4-BE49-F238E27FC236}">
                  <a16:creationId xmlns:a16="http://schemas.microsoft.com/office/drawing/2014/main" id="{9D8238EB-D547-4198-A653-85941FB8D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50" cy="1373"/>
            </a:xfrm>
            <a:custGeom>
              <a:avLst/>
              <a:gdLst>
                <a:gd name="T0" fmla="*/ 193 w 750"/>
                <a:gd name="T1" fmla="*/ 281 h 1373"/>
                <a:gd name="T2" fmla="*/ 301 w 750"/>
                <a:gd name="T3" fmla="*/ 221 h 1373"/>
                <a:gd name="T4" fmla="*/ 325 w 750"/>
                <a:gd name="T5" fmla="*/ 149 h 1373"/>
                <a:gd name="T6" fmla="*/ 541 w 750"/>
                <a:gd name="T7" fmla="*/ 89 h 1373"/>
                <a:gd name="T8" fmla="*/ 625 w 750"/>
                <a:gd name="T9" fmla="*/ 29 h 1373"/>
                <a:gd name="T10" fmla="*/ 661 w 750"/>
                <a:gd name="T11" fmla="*/ 53 h 1373"/>
                <a:gd name="T12" fmla="*/ 685 w 750"/>
                <a:gd name="T13" fmla="*/ 89 h 1373"/>
                <a:gd name="T14" fmla="*/ 625 w 750"/>
                <a:gd name="T15" fmla="*/ 137 h 1373"/>
                <a:gd name="T16" fmla="*/ 637 w 750"/>
                <a:gd name="T17" fmla="*/ 173 h 1373"/>
                <a:gd name="T18" fmla="*/ 709 w 750"/>
                <a:gd name="T19" fmla="*/ 197 h 1373"/>
                <a:gd name="T20" fmla="*/ 721 w 750"/>
                <a:gd name="T21" fmla="*/ 329 h 1373"/>
                <a:gd name="T22" fmla="*/ 613 w 750"/>
                <a:gd name="T23" fmla="*/ 389 h 1373"/>
                <a:gd name="T24" fmla="*/ 601 w 750"/>
                <a:gd name="T25" fmla="*/ 533 h 1373"/>
                <a:gd name="T26" fmla="*/ 637 w 750"/>
                <a:gd name="T27" fmla="*/ 557 h 1373"/>
                <a:gd name="T28" fmla="*/ 697 w 750"/>
                <a:gd name="T29" fmla="*/ 665 h 1373"/>
                <a:gd name="T30" fmla="*/ 625 w 750"/>
                <a:gd name="T31" fmla="*/ 809 h 1373"/>
                <a:gd name="T32" fmla="*/ 589 w 750"/>
                <a:gd name="T33" fmla="*/ 881 h 1373"/>
                <a:gd name="T34" fmla="*/ 637 w 750"/>
                <a:gd name="T35" fmla="*/ 953 h 1373"/>
                <a:gd name="T36" fmla="*/ 481 w 750"/>
                <a:gd name="T37" fmla="*/ 1217 h 1373"/>
                <a:gd name="T38" fmla="*/ 349 w 750"/>
                <a:gd name="T39" fmla="*/ 1229 h 1373"/>
                <a:gd name="T40" fmla="*/ 229 w 750"/>
                <a:gd name="T41" fmla="*/ 1325 h 1373"/>
                <a:gd name="T42" fmla="*/ 193 w 750"/>
                <a:gd name="T43" fmla="*/ 1337 h 1373"/>
                <a:gd name="T44" fmla="*/ 121 w 750"/>
                <a:gd name="T45" fmla="*/ 1361 h 1373"/>
                <a:gd name="T46" fmla="*/ 85 w 750"/>
                <a:gd name="T47" fmla="*/ 1373 h 1373"/>
                <a:gd name="T48" fmla="*/ 37 w 750"/>
                <a:gd name="T49" fmla="*/ 1289 h 1373"/>
                <a:gd name="T50" fmla="*/ 73 w 750"/>
                <a:gd name="T51" fmla="*/ 1265 h 1373"/>
                <a:gd name="T52" fmla="*/ 73 w 750"/>
                <a:gd name="T53" fmla="*/ 1049 h 1373"/>
                <a:gd name="T54" fmla="*/ 121 w 750"/>
                <a:gd name="T55" fmla="*/ 761 h 1373"/>
                <a:gd name="T56" fmla="*/ 109 w 750"/>
                <a:gd name="T57" fmla="*/ 689 h 1373"/>
                <a:gd name="T58" fmla="*/ 97 w 750"/>
                <a:gd name="T59" fmla="*/ 653 h 1373"/>
                <a:gd name="T60" fmla="*/ 157 w 750"/>
                <a:gd name="T61" fmla="*/ 413 h 1373"/>
                <a:gd name="T62" fmla="*/ 193 w 750"/>
                <a:gd name="T63" fmla="*/ 293 h 1373"/>
                <a:gd name="T64" fmla="*/ 217 w 750"/>
                <a:gd name="T65" fmla="*/ 257 h 1373"/>
                <a:gd name="T66" fmla="*/ 193 w 750"/>
                <a:gd name="T67" fmla="*/ 281 h 137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750" h="1373">
                  <a:moveTo>
                    <a:pt x="193" y="281"/>
                  </a:moveTo>
                  <a:cubicBezTo>
                    <a:pt x="276" y="226"/>
                    <a:pt x="238" y="242"/>
                    <a:pt x="301" y="221"/>
                  </a:cubicBezTo>
                  <a:cubicBezTo>
                    <a:pt x="309" y="197"/>
                    <a:pt x="317" y="173"/>
                    <a:pt x="325" y="149"/>
                  </a:cubicBezTo>
                  <a:cubicBezTo>
                    <a:pt x="348" y="79"/>
                    <a:pt x="515" y="91"/>
                    <a:pt x="541" y="89"/>
                  </a:cubicBezTo>
                  <a:cubicBezTo>
                    <a:pt x="584" y="25"/>
                    <a:pt x="567" y="0"/>
                    <a:pt x="625" y="29"/>
                  </a:cubicBezTo>
                  <a:cubicBezTo>
                    <a:pt x="638" y="35"/>
                    <a:pt x="649" y="45"/>
                    <a:pt x="661" y="53"/>
                  </a:cubicBezTo>
                  <a:cubicBezTo>
                    <a:pt x="669" y="65"/>
                    <a:pt x="685" y="75"/>
                    <a:pt x="685" y="89"/>
                  </a:cubicBezTo>
                  <a:cubicBezTo>
                    <a:pt x="685" y="125"/>
                    <a:pt x="647" y="130"/>
                    <a:pt x="625" y="137"/>
                  </a:cubicBezTo>
                  <a:cubicBezTo>
                    <a:pt x="629" y="149"/>
                    <a:pt x="627" y="166"/>
                    <a:pt x="637" y="173"/>
                  </a:cubicBezTo>
                  <a:cubicBezTo>
                    <a:pt x="658" y="188"/>
                    <a:pt x="709" y="197"/>
                    <a:pt x="709" y="197"/>
                  </a:cubicBezTo>
                  <a:cubicBezTo>
                    <a:pt x="725" y="245"/>
                    <a:pt x="750" y="279"/>
                    <a:pt x="721" y="329"/>
                  </a:cubicBezTo>
                  <a:cubicBezTo>
                    <a:pt x="712" y="345"/>
                    <a:pt x="632" y="376"/>
                    <a:pt x="613" y="389"/>
                  </a:cubicBezTo>
                  <a:cubicBezTo>
                    <a:pt x="595" y="444"/>
                    <a:pt x="572" y="475"/>
                    <a:pt x="601" y="533"/>
                  </a:cubicBezTo>
                  <a:cubicBezTo>
                    <a:pt x="607" y="546"/>
                    <a:pt x="625" y="549"/>
                    <a:pt x="637" y="557"/>
                  </a:cubicBezTo>
                  <a:cubicBezTo>
                    <a:pt x="692" y="640"/>
                    <a:pt x="676" y="602"/>
                    <a:pt x="697" y="665"/>
                  </a:cubicBezTo>
                  <a:cubicBezTo>
                    <a:pt x="664" y="764"/>
                    <a:pt x="687" y="716"/>
                    <a:pt x="625" y="809"/>
                  </a:cubicBezTo>
                  <a:cubicBezTo>
                    <a:pt x="610" y="831"/>
                    <a:pt x="604" y="859"/>
                    <a:pt x="589" y="881"/>
                  </a:cubicBezTo>
                  <a:cubicBezTo>
                    <a:pt x="605" y="905"/>
                    <a:pt x="621" y="929"/>
                    <a:pt x="637" y="953"/>
                  </a:cubicBezTo>
                  <a:cubicBezTo>
                    <a:pt x="746" y="1116"/>
                    <a:pt x="562" y="1163"/>
                    <a:pt x="481" y="1217"/>
                  </a:cubicBezTo>
                  <a:cubicBezTo>
                    <a:pt x="444" y="1242"/>
                    <a:pt x="393" y="1225"/>
                    <a:pt x="349" y="1229"/>
                  </a:cubicBezTo>
                  <a:cubicBezTo>
                    <a:pt x="287" y="1322"/>
                    <a:pt x="328" y="1292"/>
                    <a:pt x="229" y="1325"/>
                  </a:cubicBezTo>
                  <a:cubicBezTo>
                    <a:pt x="217" y="1329"/>
                    <a:pt x="205" y="1333"/>
                    <a:pt x="193" y="1337"/>
                  </a:cubicBezTo>
                  <a:cubicBezTo>
                    <a:pt x="169" y="1345"/>
                    <a:pt x="145" y="1353"/>
                    <a:pt x="121" y="1361"/>
                  </a:cubicBezTo>
                  <a:cubicBezTo>
                    <a:pt x="109" y="1365"/>
                    <a:pt x="85" y="1373"/>
                    <a:pt x="85" y="1373"/>
                  </a:cubicBezTo>
                  <a:cubicBezTo>
                    <a:pt x="49" y="1361"/>
                    <a:pt x="0" y="1335"/>
                    <a:pt x="37" y="1289"/>
                  </a:cubicBezTo>
                  <a:cubicBezTo>
                    <a:pt x="46" y="1278"/>
                    <a:pt x="61" y="1273"/>
                    <a:pt x="73" y="1265"/>
                  </a:cubicBezTo>
                  <a:cubicBezTo>
                    <a:pt x="99" y="1187"/>
                    <a:pt x="99" y="1126"/>
                    <a:pt x="73" y="1049"/>
                  </a:cubicBezTo>
                  <a:cubicBezTo>
                    <a:pt x="83" y="950"/>
                    <a:pt x="102" y="858"/>
                    <a:pt x="121" y="761"/>
                  </a:cubicBezTo>
                  <a:cubicBezTo>
                    <a:pt x="117" y="737"/>
                    <a:pt x="114" y="713"/>
                    <a:pt x="109" y="689"/>
                  </a:cubicBezTo>
                  <a:cubicBezTo>
                    <a:pt x="106" y="677"/>
                    <a:pt x="97" y="666"/>
                    <a:pt x="97" y="653"/>
                  </a:cubicBezTo>
                  <a:cubicBezTo>
                    <a:pt x="97" y="574"/>
                    <a:pt x="134" y="489"/>
                    <a:pt x="157" y="413"/>
                  </a:cubicBezTo>
                  <a:cubicBezTo>
                    <a:pt x="169" y="373"/>
                    <a:pt x="177" y="331"/>
                    <a:pt x="193" y="293"/>
                  </a:cubicBezTo>
                  <a:cubicBezTo>
                    <a:pt x="199" y="280"/>
                    <a:pt x="217" y="271"/>
                    <a:pt x="217" y="257"/>
                  </a:cubicBezTo>
                  <a:cubicBezTo>
                    <a:pt x="217" y="246"/>
                    <a:pt x="201" y="273"/>
                    <a:pt x="193" y="281"/>
                  </a:cubicBezTo>
                  <a:close/>
                </a:path>
              </a:pathLst>
            </a:custGeom>
            <a:solidFill>
              <a:srgbClr val="F66B2C"/>
            </a:solidFill>
            <a:ln w="12700" cap="flat" cmpd="sng">
              <a:solidFill>
                <a:srgbClr val="F66B2C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9187" name="Text Box 44">
              <a:extLst>
                <a:ext uri="{FF2B5EF4-FFF2-40B4-BE49-F238E27FC236}">
                  <a16:creationId xmlns:a16="http://schemas.microsoft.com/office/drawing/2014/main" id="{FC744C92-0ED2-4DA5-83BA-50A54FDE05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257"/>
              <a:ext cx="432" cy="7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3600">
                  <a:solidFill>
                    <a:schemeClr val="bg2"/>
                  </a:solidFill>
                  <a:latin typeface="Times New Roman" panose="02020603050405020304" pitchFamily="18" charset="0"/>
                  <a:ea typeface="隶书" panose="02010509060101010101" pitchFamily="49" charset="-122"/>
                </a:rPr>
                <a:t>山西</a:t>
              </a:r>
            </a:p>
          </p:txBody>
        </p:sp>
      </p:grpSp>
      <p:grpSp>
        <p:nvGrpSpPr>
          <p:cNvPr id="27693" name="Group 45">
            <a:extLst>
              <a:ext uri="{FF2B5EF4-FFF2-40B4-BE49-F238E27FC236}">
                <a16:creationId xmlns:a16="http://schemas.microsoft.com/office/drawing/2014/main" id="{F16C105A-CA77-4EE4-9207-BFCF0068B60E}"/>
              </a:ext>
            </a:extLst>
          </p:cNvPr>
          <p:cNvGrpSpPr>
            <a:grpSpLocks/>
          </p:cNvGrpSpPr>
          <p:nvPr/>
        </p:nvGrpSpPr>
        <p:grpSpPr bwMode="auto">
          <a:xfrm>
            <a:off x="3948113" y="2960688"/>
            <a:ext cx="1592262" cy="2776537"/>
            <a:chOff x="0" y="0"/>
            <a:chExt cx="979" cy="1749"/>
          </a:xfrm>
        </p:grpSpPr>
        <p:sp>
          <p:nvSpPr>
            <p:cNvPr id="49184" name="未知">
              <a:extLst>
                <a:ext uri="{FF2B5EF4-FFF2-40B4-BE49-F238E27FC236}">
                  <a16:creationId xmlns:a16="http://schemas.microsoft.com/office/drawing/2014/main" id="{B42030F0-A3E3-441A-8276-83216B88B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979" cy="1749"/>
            </a:xfrm>
            <a:custGeom>
              <a:avLst/>
              <a:gdLst>
                <a:gd name="T0" fmla="*/ 942 w 979"/>
                <a:gd name="T1" fmla="*/ 21 h 1749"/>
                <a:gd name="T2" fmla="*/ 870 w 979"/>
                <a:gd name="T3" fmla="*/ 21 h 1749"/>
                <a:gd name="T4" fmla="*/ 834 w 979"/>
                <a:gd name="T5" fmla="*/ 57 h 1749"/>
                <a:gd name="T6" fmla="*/ 738 w 979"/>
                <a:gd name="T7" fmla="*/ 69 h 1749"/>
                <a:gd name="T8" fmla="*/ 618 w 979"/>
                <a:gd name="T9" fmla="*/ 225 h 1749"/>
                <a:gd name="T10" fmla="*/ 546 w 979"/>
                <a:gd name="T11" fmla="*/ 333 h 1749"/>
                <a:gd name="T12" fmla="*/ 510 w 979"/>
                <a:gd name="T13" fmla="*/ 405 h 1749"/>
                <a:gd name="T14" fmla="*/ 354 w 979"/>
                <a:gd name="T15" fmla="*/ 441 h 1749"/>
                <a:gd name="T16" fmla="*/ 318 w 979"/>
                <a:gd name="T17" fmla="*/ 453 h 1749"/>
                <a:gd name="T18" fmla="*/ 270 w 979"/>
                <a:gd name="T19" fmla="*/ 525 h 1749"/>
                <a:gd name="T20" fmla="*/ 294 w 979"/>
                <a:gd name="T21" fmla="*/ 609 h 1749"/>
                <a:gd name="T22" fmla="*/ 402 w 979"/>
                <a:gd name="T23" fmla="*/ 657 h 1749"/>
                <a:gd name="T24" fmla="*/ 510 w 979"/>
                <a:gd name="T25" fmla="*/ 705 h 1749"/>
                <a:gd name="T26" fmla="*/ 510 w 979"/>
                <a:gd name="T27" fmla="*/ 945 h 1749"/>
                <a:gd name="T28" fmla="*/ 438 w 979"/>
                <a:gd name="T29" fmla="*/ 969 h 1749"/>
                <a:gd name="T30" fmla="*/ 402 w 979"/>
                <a:gd name="T31" fmla="*/ 981 h 1749"/>
                <a:gd name="T32" fmla="*/ 282 w 979"/>
                <a:gd name="T33" fmla="*/ 1041 h 1749"/>
                <a:gd name="T34" fmla="*/ 126 w 979"/>
                <a:gd name="T35" fmla="*/ 1125 h 1749"/>
                <a:gd name="T36" fmla="*/ 150 w 979"/>
                <a:gd name="T37" fmla="*/ 1269 h 1749"/>
                <a:gd name="T38" fmla="*/ 114 w 979"/>
                <a:gd name="T39" fmla="*/ 1341 h 1749"/>
                <a:gd name="T40" fmla="*/ 18 w 979"/>
                <a:gd name="T41" fmla="*/ 1353 h 1749"/>
                <a:gd name="T42" fmla="*/ 42 w 979"/>
                <a:gd name="T43" fmla="*/ 1473 h 1749"/>
                <a:gd name="T44" fmla="*/ 54 w 979"/>
                <a:gd name="T45" fmla="*/ 1509 h 1749"/>
                <a:gd name="T46" fmla="*/ 282 w 979"/>
                <a:gd name="T47" fmla="*/ 1557 h 1749"/>
                <a:gd name="T48" fmla="*/ 426 w 979"/>
                <a:gd name="T49" fmla="*/ 1641 h 1749"/>
                <a:gd name="T50" fmla="*/ 534 w 979"/>
                <a:gd name="T51" fmla="*/ 1665 h 1749"/>
                <a:gd name="T52" fmla="*/ 678 w 979"/>
                <a:gd name="T53" fmla="*/ 1713 h 1749"/>
                <a:gd name="T54" fmla="*/ 750 w 979"/>
                <a:gd name="T55" fmla="*/ 1749 h 1749"/>
                <a:gd name="T56" fmla="*/ 738 w 979"/>
                <a:gd name="T57" fmla="*/ 1713 h 1749"/>
                <a:gd name="T58" fmla="*/ 690 w 979"/>
                <a:gd name="T59" fmla="*/ 1641 h 1749"/>
                <a:gd name="T60" fmla="*/ 702 w 979"/>
                <a:gd name="T61" fmla="*/ 1545 h 1749"/>
                <a:gd name="T62" fmla="*/ 810 w 979"/>
                <a:gd name="T63" fmla="*/ 1533 h 1749"/>
                <a:gd name="T64" fmla="*/ 786 w 979"/>
                <a:gd name="T65" fmla="*/ 1497 h 1749"/>
                <a:gd name="T66" fmla="*/ 714 w 979"/>
                <a:gd name="T67" fmla="*/ 1461 h 1749"/>
                <a:gd name="T68" fmla="*/ 690 w 979"/>
                <a:gd name="T69" fmla="*/ 1425 h 1749"/>
                <a:gd name="T70" fmla="*/ 762 w 979"/>
                <a:gd name="T71" fmla="*/ 1401 h 1749"/>
                <a:gd name="T72" fmla="*/ 966 w 979"/>
                <a:gd name="T73" fmla="*/ 1413 h 1749"/>
                <a:gd name="T74" fmla="*/ 978 w 979"/>
                <a:gd name="T75" fmla="*/ 1377 h 1749"/>
                <a:gd name="T76" fmla="*/ 918 w 979"/>
                <a:gd name="T77" fmla="*/ 1269 h 1749"/>
                <a:gd name="T78" fmla="*/ 882 w 979"/>
                <a:gd name="T79" fmla="*/ 1197 h 1749"/>
                <a:gd name="T80" fmla="*/ 870 w 979"/>
                <a:gd name="T81" fmla="*/ 1161 h 1749"/>
                <a:gd name="T82" fmla="*/ 834 w 979"/>
                <a:gd name="T83" fmla="*/ 1149 h 1749"/>
                <a:gd name="T84" fmla="*/ 810 w 979"/>
                <a:gd name="T85" fmla="*/ 1113 h 1749"/>
                <a:gd name="T86" fmla="*/ 786 w 979"/>
                <a:gd name="T87" fmla="*/ 1041 h 1749"/>
                <a:gd name="T88" fmla="*/ 846 w 979"/>
                <a:gd name="T89" fmla="*/ 945 h 1749"/>
                <a:gd name="T90" fmla="*/ 834 w 979"/>
                <a:gd name="T91" fmla="*/ 525 h 1749"/>
                <a:gd name="T92" fmla="*/ 870 w 979"/>
                <a:gd name="T93" fmla="*/ 453 h 1749"/>
                <a:gd name="T94" fmla="*/ 846 w 979"/>
                <a:gd name="T95" fmla="*/ 381 h 1749"/>
                <a:gd name="T96" fmla="*/ 858 w 979"/>
                <a:gd name="T97" fmla="*/ 261 h 1749"/>
                <a:gd name="T98" fmla="*/ 942 w 979"/>
                <a:gd name="T99" fmla="*/ 21 h 174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979" h="1749">
                  <a:moveTo>
                    <a:pt x="942" y="21"/>
                  </a:moveTo>
                  <a:cubicBezTo>
                    <a:pt x="910" y="10"/>
                    <a:pt x="902" y="0"/>
                    <a:pt x="870" y="21"/>
                  </a:cubicBezTo>
                  <a:cubicBezTo>
                    <a:pt x="856" y="30"/>
                    <a:pt x="850" y="51"/>
                    <a:pt x="834" y="57"/>
                  </a:cubicBezTo>
                  <a:cubicBezTo>
                    <a:pt x="804" y="68"/>
                    <a:pt x="770" y="65"/>
                    <a:pt x="738" y="69"/>
                  </a:cubicBezTo>
                  <a:cubicBezTo>
                    <a:pt x="659" y="95"/>
                    <a:pt x="654" y="160"/>
                    <a:pt x="618" y="225"/>
                  </a:cubicBezTo>
                  <a:cubicBezTo>
                    <a:pt x="597" y="263"/>
                    <a:pt x="560" y="292"/>
                    <a:pt x="546" y="333"/>
                  </a:cubicBezTo>
                  <a:cubicBezTo>
                    <a:pt x="536" y="362"/>
                    <a:pt x="533" y="382"/>
                    <a:pt x="510" y="405"/>
                  </a:cubicBezTo>
                  <a:cubicBezTo>
                    <a:pt x="466" y="449"/>
                    <a:pt x="417" y="435"/>
                    <a:pt x="354" y="441"/>
                  </a:cubicBezTo>
                  <a:cubicBezTo>
                    <a:pt x="342" y="445"/>
                    <a:pt x="327" y="444"/>
                    <a:pt x="318" y="453"/>
                  </a:cubicBezTo>
                  <a:cubicBezTo>
                    <a:pt x="298" y="473"/>
                    <a:pt x="270" y="525"/>
                    <a:pt x="270" y="525"/>
                  </a:cubicBezTo>
                  <a:cubicBezTo>
                    <a:pt x="279" y="553"/>
                    <a:pt x="278" y="585"/>
                    <a:pt x="294" y="609"/>
                  </a:cubicBezTo>
                  <a:cubicBezTo>
                    <a:pt x="310" y="633"/>
                    <a:pt x="388" y="652"/>
                    <a:pt x="402" y="657"/>
                  </a:cubicBezTo>
                  <a:cubicBezTo>
                    <a:pt x="444" y="671"/>
                    <a:pt x="473" y="681"/>
                    <a:pt x="510" y="705"/>
                  </a:cubicBezTo>
                  <a:cubicBezTo>
                    <a:pt x="538" y="788"/>
                    <a:pt x="555" y="824"/>
                    <a:pt x="510" y="945"/>
                  </a:cubicBezTo>
                  <a:cubicBezTo>
                    <a:pt x="501" y="969"/>
                    <a:pt x="462" y="961"/>
                    <a:pt x="438" y="969"/>
                  </a:cubicBezTo>
                  <a:cubicBezTo>
                    <a:pt x="426" y="973"/>
                    <a:pt x="402" y="981"/>
                    <a:pt x="402" y="981"/>
                  </a:cubicBezTo>
                  <a:cubicBezTo>
                    <a:pt x="368" y="1084"/>
                    <a:pt x="403" y="1056"/>
                    <a:pt x="282" y="1041"/>
                  </a:cubicBezTo>
                  <a:cubicBezTo>
                    <a:pt x="166" y="1053"/>
                    <a:pt x="157" y="1032"/>
                    <a:pt x="126" y="1125"/>
                  </a:cubicBezTo>
                  <a:cubicBezTo>
                    <a:pt x="164" y="1182"/>
                    <a:pt x="166" y="1197"/>
                    <a:pt x="150" y="1269"/>
                  </a:cubicBezTo>
                  <a:cubicBezTo>
                    <a:pt x="147" y="1283"/>
                    <a:pt x="130" y="1335"/>
                    <a:pt x="114" y="1341"/>
                  </a:cubicBezTo>
                  <a:cubicBezTo>
                    <a:pt x="84" y="1353"/>
                    <a:pt x="50" y="1349"/>
                    <a:pt x="18" y="1353"/>
                  </a:cubicBezTo>
                  <a:cubicBezTo>
                    <a:pt x="0" y="1408"/>
                    <a:pt x="18" y="1425"/>
                    <a:pt x="42" y="1473"/>
                  </a:cubicBezTo>
                  <a:cubicBezTo>
                    <a:pt x="48" y="1484"/>
                    <a:pt x="44" y="1502"/>
                    <a:pt x="54" y="1509"/>
                  </a:cubicBezTo>
                  <a:cubicBezTo>
                    <a:pt x="105" y="1546"/>
                    <a:pt x="231" y="1551"/>
                    <a:pt x="282" y="1557"/>
                  </a:cubicBezTo>
                  <a:cubicBezTo>
                    <a:pt x="336" y="1575"/>
                    <a:pt x="374" y="1624"/>
                    <a:pt x="426" y="1641"/>
                  </a:cubicBezTo>
                  <a:cubicBezTo>
                    <a:pt x="529" y="1675"/>
                    <a:pt x="365" y="1623"/>
                    <a:pt x="534" y="1665"/>
                  </a:cubicBezTo>
                  <a:cubicBezTo>
                    <a:pt x="582" y="1677"/>
                    <a:pt x="631" y="1697"/>
                    <a:pt x="678" y="1713"/>
                  </a:cubicBezTo>
                  <a:cubicBezTo>
                    <a:pt x="703" y="1721"/>
                    <a:pt x="725" y="1741"/>
                    <a:pt x="750" y="1749"/>
                  </a:cubicBezTo>
                  <a:cubicBezTo>
                    <a:pt x="746" y="1737"/>
                    <a:pt x="744" y="1724"/>
                    <a:pt x="738" y="1713"/>
                  </a:cubicBezTo>
                  <a:cubicBezTo>
                    <a:pt x="724" y="1688"/>
                    <a:pt x="690" y="1641"/>
                    <a:pt x="690" y="1641"/>
                  </a:cubicBezTo>
                  <a:cubicBezTo>
                    <a:pt x="694" y="1609"/>
                    <a:pt x="678" y="1567"/>
                    <a:pt x="702" y="1545"/>
                  </a:cubicBezTo>
                  <a:cubicBezTo>
                    <a:pt x="729" y="1521"/>
                    <a:pt x="779" y="1551"/>
                    <a:pt x="810" y="1533"/>
                  </a:cubicBezTo>
                  <a:cubicBezTo>
                    <a:pt x="823" y="1526"/>
                    <a:pt x="797" y="1506"/>
                    <a:pt x="786" y="1497"/>
                  </a:cubicBezTo>
                  <a:cubicBezTo>
                    <a:pt x="765" y="1480"/>
                    <a:pt x="736" y="1476"/>
                    <a:pt x="714" y="1461"/>
                  </a:cubicBezTo>
                  <a:cubicBezTo>
                    <a:pt x="706" y="1449"/>
                    <a:pt x="681" y="1436"/>
                    <a:pt x="690" y="1425"/>
                  </a:cubicBezTo>
                  <a:cubicBezTo>
                    <a:pt x="706" y="1405"/>
                    <a:pt x="762" y="1401"/>
                    <a:pt x="762" y="1401"/>
                  </a:cubicBezTo>
                  <a:cubicBezTo>
                    <a:pt x="830" y="1405"/>
                    <a:pt x="898" y="1421"/>
                    <a:pt x="966" y="1413"/>
                  </a:cubicBezTo>
                  <a:cubicBezTo>
                    <a:pt x="979" y="1412"/>
                    <a:pt x="979" y="1390"/>
                    <a:pt x="978" y="1377"/>
                  </a:cubicBezTo>
                  <a:cubicBezTo>
                    <a:pt x="971" y="1311"/>
                    <a:pt x="957" y="1308"/>
                    <a:pt x="918" y="1269"/>
                  </a:cubicBezTo>
                  <a:cubicBezTo>
                    <a:pt x="888" y="1179"/>
                    <a:pt x="929" y="1290"/>
                    <a:pt x="882" y="1197"/>
                  </a:cubicBezTo>
                  <a:cubicBezTo>
                    <a:pt x="876" y="1186"/>
                    <a:pt x="879" y="1170"/>
                    <a:pt x="870" y="1161"/>
                  </a:cubicBezTo>
                  <a:cubicBezTo>
                    <a:pt x="861" y="1152"/>
                    <a:pt x="846" y="1153"/>
                    <a:pt x="834" y="1149"/>
                  </a:cubicBezTo>
                  <a:cubicBezTo>
                    <a:pt x="826" y="1137"/>
                    <a:pt x="816" y="1126"/>
                    <a:pt x="810" y="1113"/>
                  </a:cubicBezTo>
                  <a:cubicBezTo>
                    <a:pt x="800" y="1090"/>
                    <a:pt x="786" y="1041"/>
                    <a:pt x="786" y="1041"/>
                  </a:cubicBezTo>
                  <a:cubicBezTo>
                    <a:pt x="806" y="981"/>
                    <a:pt x="826" y="1005"/>
                    <a:pt x="846" y="945"/>
                  </a:cubicBezTo>
                  <a:cubicBezTo>
                    <a:pt x="838" y="816"/>
                    <a:pt x="808" y="656"/>
                    <a:pt x="834" y="525"/>
                  </a:cubicBezTo>
                  <a:cubicBezTo>
                    <a:pt x="839" y="499"/>
                    <a:pt x="862" y="478"/>
                    <a:pt x="870" y="453"/>
                  </a:cubicBezTo>
                  <a:cubicBezTo>
                    <a:pt x="862" y="429"/>
                    <a:pt x="854" y="405"/>
                    <a:pt x="846" y="381"/>
                  </a:cubicBezTo>
                  <a:cubicBezTo>
                    <a:pt x="833" y="343"/>
                    <a:pt x="851" y="301"/>
                    <a:pt x="858" y="261"/>
                  </a:cubicBezTo>
                  <a:cubicBezTo>
                    <a:pt x="871" y="192"/>
                    <a:pt x="910" y="86"/>
                    <a:pt x="942" y="21"/>
                  </a:cubicBezTo>
                  <a:close/>
                </a:path>
              </a:pathLst>
            </a:custGeom>
            <a:solidFill>
              <a:srgbClr val="B1DEF5"/>
            </a:solidFill>
            <a:ln w="12700" cap="flat" cmpd="sng">
              <a:solidFill>
                <a:srgbClr val="B1DEF5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9185" name="Text Box 47">
              <a:extLst>
                <a:ext uri="{FF2B5EF4-FFF2-40B4-BE49-F238E27FC236}">
                  <a16:creationId xmlns:a16="http://schemas.microsoft.com/office/drawing/2014/main" id="{32FF28BD-9DE9-4244-8E32-815C1DE8F6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" y="642"/>
              <a:ext cx="432" cy="7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3600">
                  <a:solidFill>
                    <a:schemeClr val="bg2"/>
                  </a:solidFill>
                  <a:latin typeface="Times New Roman" panose="02020603050405020304" pitchFamily="18" charset="0"/>
                  <a:ea typeface="隶书" panose="02010509060101010101" pitchFamily="49" charset="-122"/>
                </a:rPr>
                <a:t>陕西</a:t>
              </a:r>
            </a:p>
          </p:txBody>
        </p:sp>
      </p:grpSp>
      <p:grpSp>
        <p:nvGrpSpPr>
          <p:cNvPr id="27696" name="Group 48">
            <a:extLst>
              <a:ext uri="{FF2B5EF4-FFF2-40B4-BE49-F238E27FC236}">
                <a16:creationId xmlns:a16="http://schemas.microsoft.com/office/drawing/2014/main" id="{BF5C8336-7C2E-496A-B7F4-2D9620BFF147}"/>
              </a:ext>
            </a:extLst>
          </p:cNvPr>
          <p:cNvGrpSpPr>
            <a:grpSpLocks/>
          </p:cNvGrpSpPr>
          <p:nvPr/>
        </p:nvGrpSpPr>
        <p:grpSpPr bwMode="auto">
          <a:xfrm>
            <a:off x="5295900" y="3968750"/>
            <a:ext cx="1808163" cy="1792288"/>
            <a:chOff x="0" y="0"/>
            <a:chExt cx="1139" cy="1129"/>
          </a:xfrm>
        </p:grpSpPr>
        <p:sp>
          <p:nvSpPr>
            <p:cNvPr id="49182" name="未知">
              <a:extLst>
                <a:ext uri="{FF2B5EF4-FFF2-40B4-BE49-F238E27FC236}">
                  <a16:creationId xmlns:a16="http://schemas.microsoft.com/office/drawing/2014/main" id="{42F7C207-ABF6-4A86-92A9-253B579F6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139" cy="1129"/>
            </a:xfrm>
            <a:custGeom>
              <a:avLst/>
              <a:gdLst>
                <a:gd name="T0" fmla="*/ 540 w 1139"/>
                <a:gd name="T1" fmla="*/ 37 h 1129"/>
                <a:gd name="T2" fmla="*/ 756 w 1139"/>
                <a:gd name="T3" fmla="*/ 109 h 1129"/>
                <a:gd name="T4" fmla="*/ 828 w 1139"/>
                <a:gd name="T5" fmla="*/ 85 h 1129"/>
                <a:gd name="T6" fmla="*/ 864 w 1139"/>
                <a:gd name="T7" fmla="*/ 73 h 1129"/>
                <a:gd name="T8" fmla="*/ 912 w 1139"/>
                <a:gd name="T9" fmla="*/ 85 h 1129"/>
                <a:gd name="T10" fmla="*/ 900 w 1139"/>
                <a:gd name="T11" fmla="*/ 205 h 1129"/>
                <a:gd name="T12" fmla="*/ 864 w 1139"/>
                <a:gd name="T13" fmla="*/ 241 h 1129"/>
                <a:gd name="T14" fmla="*/ 876 w 1139"/>
                <a:gd name="T15" fmla="*/ 349 h 1129"/>
                <a:gd name="T16" fmla="*/ 948 w 1139"/>
                <a:gd name="T17" fmla="*/ 373 h 1129"/>
                <a:gd name="T18" fmla="*/ 1080 w 1139"/>
                <a:gd name="T19" fmla="*/ 421 h 1129"/>
                <a:gd name="T20" fmla="*/ 1104 w 1139"/>
                <a:gd name="T21" fmla="*/ 553 h 1129"/>
                <a:gd name="T22" fmla="*/ 1068 w 1139"/>
                <a:gd name="T23" fmla="*/ 565 h 1129"/>
                <a:gd name="T24" fmla="*/ 1032 w 1139"/>
                <a:gd name="T25" fmla="*/ 553 h 1129"/>
                <a:gd name="T26" fmla="*/ 996 w 1139"/>
                <a:gd name="T27" fmla="*/ 529 h 1129"/>
                <a:gd name="T28" fmla="*/ 972 w 1139"/>
                <a:gd name="T29" fmla="*/ 565 h 1129"/>
                <a:gd name="T30" fmla="*/ 888 w 1139"/>
                <a:gd name="T31" fmla="*/ 733 h 1129"/>
                <a:gd name="T32" fmla="*/ 924 w 1139"/>
                <a:gd name="T33" fmla="*/ 829 h 1129"/>
                <a:gd name="T34" fmla="*/ 1032 w 1139"/>
                <a:gd name="T35" fmla="*/ 889 h 1129"/>
                <a:gd name="T36" fmla="*/ 1056 w 1139"/>
                <a:gd name="T37" fmla="*/ 925 h 1129"/>
                <a:gd name="T38" fmla="*/ 948 w 1139"/>
                <a:gd name="T39" fmla="*/ 1081 h 1129"/>
                <a:gd name="T40" fmla="*/ 912 w 1139"/>
                <a:gd name="T41" fmla="*/ 1105 h 1129"/>
                <a:gd name="T42" fmla="*/ 876 w 1139"/>
                <a:gd name="T43" fmla="*/ 1129 h 1129"/>
                <a:gd name="T44" fmla="*/ 672 w 1139"/>
                <a:gd name="T45" fmla="*/ 1045 h 1129"/>
                <a:gd name="T46" fmla="*/ 372 w 1139"/>
                <a:gd name="T47" fmla="*/ 901 h 1129"/>
                <a:gd name="T48" fmla="*/ 264 w 1139"/>
                <a:gd name="T49" fmla="*/ 865 h 1129"/>
                <a:gd name="T50" fmla="*/ 192 w 1139"/>
                <a:gd name="T51" fmla="*/ 817 h 1129"/>
                <a:gd name="T52" fmla="*/ 156 w 1139"/>
                <a:gd name="T53" fmla="*/ 793 h 1129"/>
                <a:gd name="T54" fmla="*/ 48 w 1139"/>
                <a:gd name="T55" fmla="*/ 601 h 1129"/>
                <a:gd name="T56" fmla="*/ 0 w 1139"/>
                <a:gd name="T57" fmla="*/ 493 h 1129"/>
                <a:gd name="T58" fmla="*/ 168 w 1139"/>
                <a:gd name="T59" fmla="*/ 445 h 1129"/>
                <a:gd name="T60" fmla="*/ 228 w 1139"/>
                <a:gd name="T61" fmla="*/ 385 h 1129"/>
                <a:gd name="T62" fmla="*/ 252 w 1139"/>
                <a:gd name="T63" fmla="*/ 349 h 1129"/>
                <a:gd name="T64" fmla="*/ 348 w 1139"/>
                <a:gd name="T65" fmla="*/ 337 h 1129"/>
                <a:gd name="T66" fmla="*/ 492 w 1139"/>
                <a:gd name="T67" fmla="*/ 265 h 1129"/>
                <a:gd name="T68" fmla="*/ 528 w 1139"/>
                <a:gd name="T69" fmla="*/ 253 h 1129"/>
                <a:gd name="T70" fmla="*/ 600 w 1139"/>
                <a:gd name="T71" fmla="*/ 205 h 1129"/>
                <a:gd name="T72" fmla="*/ 540 w 1139"/>
                <a:gd name="T73" fmla="*/ 37 h 1129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1139" h="1129">
                  <a:moveTo>
                    <a:pt x="540" y="37"/>
                  </a:moveTo>
                  <a:cubicBezTo>
                    <a:pt x="651" y="0"/>
                    <a:pt x="666" y="79"/>
                    <a:pt x="756" y="109"/>
                  </a:cubicBezTo>
                  <a:cubicBezTo>
                    <a:pt x="780" y="101"/>
                    <a:pt x="804" y="93"/>
                    <a:pt x="828" y="85"/>
                  </a:cubicBezTo>
                  <a:cubicBezTo>
                    <a:pt x="840" y="81"/>
                    <a:pt x="864" y="73"/>
                    <a:pt x="864" y="73"/>
                  </a:cubicBezTo>
                  <a:cubicBezTo>
                    <a:pt x="880" y="77"/>
                    <a:pt x="899" y="75"/>
                    <a:pt x="912" y="85"/>
                  </a:cubicBezTo>
                  <a:cubicBezTo>
                    <a:pt x="940" y="108"/>
                    <a:pt x="915" y="182"/>
                    <a:pt x="900" y="205"/>
                  </a:cubicBezTo>
                  <a:cubicBezTo>
                    <a:pt x="891" y="219"/>
                    <a:pt x="876" y="229"/>
                    <a:pt x="864" y="241"/>
                  </a:cubicBezTo>
                  <a:cubicBezTo>
                    <a:pt x="868" y="277"/>
                    <a:pt x="857" y="318"/>
                    <a:pt x="876" y="349"/>
                  </a:cubicBezTo>
                  <a:cubicBezTo>
                    <a:pt x="890" y="370"/>
                    <a:pt x="923" y="368"/>
                    <a:pt x="948" y="373"/>
                  </a:cubicBezTo>
                  <a:cubicBezTo>
                    <a:pt x="1003" y="384"/>
                    <a:pt x="1034" y="391"/>
                    <a:pt x="1080" y="421"/>
                  </a:cubicBezTo>
                  <a:cubicBezTo>
                    <a:pt x="1095" y="467"/>
                    <a:pt x="1139" y="500"/>
                    <a:pt x="1104" y="553"/>
                  </a:cubicBezTo>
                  <a:cubicBezTo>
                    <a:pt x="1097" y="564"/>
                    <a:pt x="1080" y="561"/>
                    <a:pt x="1068" y="565"/>
                  </a:cubicBezTo>
                  <a:cubicBezTo>
                    <a:pt x="1056" y="561"/>
                    <a:pt x="1043" y="559"/>
                    <a:pt x="1032" y="553"/>
                  </a:cubicBezTo>
                  <a:cubicBezTo>
                    <a:pt x="1019" y="547"/>
                    <a:pt x="1010" y="526"/>
                    <a:pt x="996" y="529"/>
                  </a:cubicBezTo>
                  <a:cubicBezTo>
                    <a:pt x="982" y="532"/>
                    <a:pt x="978" y="552"/>
                    <a:pt x="972" y="565"/>
                  </a:cubicBezTo>
                  <a:cubicBezTo>
                    <a:pt x="938" y="643"/>
                    <a:pt x="958" y="687"/>
                    <a:pt x="888" y="733"/>
                  </a:cubicBezTo>
                  <a:cubicBezTo>
                    <a:pt x="869" y="789"/>
                    <a:pt x="863" y="809"/>
                    <a:pt x="924" y="829"/>
                  </a:cubicBezTo>
                  <a:cubicBezTo>
                    <a:pt x="944" y="889"/>
                    <a:pt x="970" y="877"/>
                    <a:pt x="1032" y="889"/>
                  </a:cubicBezTo>
                  <a:cubicBezTo>
                    <a:pt x="1040" y="901"/>
                    <a:pt x="1054" y="911"/>
                    <a:pt x="1056" y="925"/>
                  </a:cubicBezTo>
                  <a:cubicBezTo>
                    <a:pt x="1066" y="1012"/>
                    <a:pt x="1009" y="1040"/>
                    <a:pt x="948" y="1081"/>
                  </a:cubicBezTo>
                  <a:cubicBezTo>
                    <a:pt x="936" y="1089"/>
                    <a:pt x="924" y="1097"/>
                    <a:pt x="912" y="1105"/>
                  </a:cubicBezTo>
                  <a:cubicBezTo>
                    <a:pt x="900" y="1113"/>
                    <a:pt x="876" y="1129"/>
                    <a:pt x="876" y="1129"/>
                  </a:cubicBezTo>
                  <a:cubicBezTo>
                    <a:pt x="802" y="1104"/>
                    <a:pt x="751" y="1061"/>
                    <a:pt x="672" y="1045"/>
                  </a:cubicBezTo>
                  <a:cubicBezTo>
                    <a:pt x="648" y="937"/>
                    <a:pt x="660" y="901"/>
                    <a:pt x="372" y="901"/>
                  </a:cubicBezTo>
                  <a:cubicBezTo>
                    <a:pt x="351" y="899"/>
                    <a:pt x="276" y="874"/>
                    <a:pt x="264" y="865"/>
                  </a:cubicBezTo>
                  <a:cubicBezTo>
                    <a:pt x="241" y="847"/>
                    <a:pt x="216" y="833"/>
                    <a:pt x="192" y="817"/>
                  </a:cubicBezTo>
                  <a:cubicBezTo>
                    <a:pt x="180" y="809"/>
                    <a:pt x="156" y="793"/>
                    <a:pt x="156" y="793"/>
                  </a:cubicBezTo>
                  <a:cubicBezTo>
                    <a:pt x="127" y="705"/>
                    <a:pt x="151" y="635"/>
                    <a:pt x="48" y="601"/>
                  </a:cubicBezTo>
                  <a:cubicBezTo>
                    <a:pt x="19" y="515"/>
                    <a:pt x="38" y="550"/>
                    <a:pt x="0" y="493"/>
                  </a:cubicBezTo>
                  <a:cubicBezTo>
                    <a:pt x="59" y="473"/>
                    <a:pt x="115" y="480"/>
                    <a:pt x="168" y="445"/>
                  </a:cubicBezTo>
                  <a:cubicBezTo>
                    <a:pt x="232" y="349"/>
                    <a:pt x="148" y="465"/>
                    <a:pt x="228" y="385"/>
                  </a:cubicBezTo>
                  <a:cubicBezTo>
                    <a:pt x="238" y="375"/>
                    <a:pt x="239" y="354"/>
                    <a:pt x="252" y="349"/>
                  </a:cubicBezTo>
                  <a:cubicBezTo>
                    <a:pt x="282" y="337"/>
                    <a:pt x="316" y="341"/>
                    <a:pt x="348" y="337"/>
                  </a:cubicBezTo>
                  <a:cubicBezTo>
                    <a:pt x="447" y="304"/>
                    <a:pt x="399" y="327"/>
                    <a:pt x="492" y="265"/>
                  </a:cubicBezTo>
                  <a:cubicBezTo>
                    <a:pt x="503" y="258"/>
                    <a:pt x="517" y="259"/>
                    <a:pt x="528" y="253"/>
                  </a:cubicBezTo>
                  <a:cubicBezTo>
                    <a:pt x="553" y="239"/>
                    <a:pt x="600" y="205"/>
                    <a:pt x="600" y="205"/>
                  </a:cubicBezTo>
                  <a:cubicBezTo>
                    <a:pt x="585" y="146"/>
                    <a:pt x="574" y="87"/>
                    <a:pt x="540" y="37"/>
                  </a:cubicBezTo>
                  <a:close/>
                </a:path>
              </a:pathLst>
            </a:custGeom>
            <a:solidFill>
              <a:srgbClr val="BBCC18"/>
            </a:solidFill>
            <a:ln w="12700" cap="flat" cmpd="sng">
              <a:solidFill>
                <a:srgbClr val="BBCC18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9183" name="Text Box 50">
              <a:extLst>
                <a:ext uri="{FF2B5EF4-FFF2-40B4-BE49-F238E27FC236}">
                  <a16:creationId xmlns:a16="http://schemas.microsoft.com/office/drawing/2014/main" id="{3F00FA25-456F-408B-AD1A-1265C688BB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" y="373"/>
              <a:ext cx="81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3600">
                  <a:solidFill>
                    <a:schemeClr val="bg2"/>
                  </a:solidFill>
                  <a:latin typeface="Times New Roman" panose="02020603050405020304" pitchFamily="18" charset="0"/>
                  <a:ea typeface="隶书" panose="02010509060101010101" pitchFamily="49" charset="-122"/>
                </a:rPr>
                <a:t>河南</a:t>
              </a:r>
            </a:p>
          </p:txBody>
        </p:sp>
      </p:grpSp>
      <p:grpSp>
        <p:nvGrpSpPr>
          <p:cNvPr id="27699" name="Group 51">
            <a:extLst>
              <a:ext uri="{FF2B5EF4-FFF2-40B4-BE49-F238E27FC236}">
                <a16:creationId xmlns:a16="http://schemas.microsoft.com/office/drawing/2014/main" id="{BF23D650-43AE-431D-895D-A07B9571A637}"/>
              </a:ext>
            </a:extLst>
          </p:cNvPr>
          <p:cNvGrpSpPr>
            <a:grpSpLocks/>
          </p:cNvGrpSpPr>
          <p:nvPr/>
        </p:nvGrpSpPr>
        <p:grpSpPr bwMode="auto">
          <a:xfrm>
            <a:off x="6651625" y="3254375"/>
            <a:ext cx="1985963" cy="1358900"/>
            <a:chOff x="0" y="0"/>
            <a:chExt cx="1251" cy="856"/>
          </a:xfrm>
        </p:grpSpPr>
        <p:sp>
          <p:nvSpPr>
            <p:cNvPr id="49180" name="未知">
              <a:extLst>
                <a:ext uri="{FF2B5EF4-FFF2-40B4-BE49-F238E27FC236}">
                  <a16:creationId xmlns:a16="http://schemas.microsoft.com/office/drawing/2014/main" id="{F5CD8565-F8E8-4505-92B2-9D77478AC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251" cy="856"/>
            </a:xfrm>
            <a:custGeom>
              <a:avLst/>
              <a:gdLst>
                <a:gd name="T0" fmla="*/ 22 w 1251"/>
                <a:gd name="T1" fmla="*/ 499 h 856"/>
                <a:gd name="T2" fmla="*/ 58 w 1251"/>
                <a:gd name="T3" fmla="*/ 391 h 856"/>
                <a:gd name="T4" fmla="*/ 106 w 1251"/>
                <a:gd name="T5" fmla="*/ 319 h 856"/>
                <a:gd name="T6" fmla="*/ 154 w 1251"/>
                <a:gd name="T7" fmla="*/ 163 h 856"/>
                <a:gd name="T8" fmla="*/ 322 w 1251"/>
                <a:gd name="T9" fmla="*/ 103 h 856"/>
                <a:gd name="T10" fmla="*/ 394 w 1251"/>
                <a:gd name="T11" fmla="*/ 67 h 856"/>
                <a:gd name="T12" fmla="*/ 598 w 1251"/>
                <a:gd name="T13" fmla="*/ 175 h 856"/>
                <a:gd name="T14" fmla="*/ 658 w 1251"/>
                <a:gd name="T15" fmla="*/ 259 h 856"/>
                <a:gd name="T16" fmla="*/ 742 w 1251"/>
                <a:gd name="T17" fmla="*/ 235 h 856"/>
                <a:gd name="T18" fmla="*/ 814 w 1251"/>
                <a:gd name="T19" fmla="*/ 151 h 856"/>
                <a:gd name="T20" fmla="*/ 802 w 1251"/>
                <a:gd name="T21" fmla="*/ 151 h 856"/>
                <a:gd name="T22" fmla="*/ 934 w 1251"/>
                <a:gd name="T23" fmla="*/ 55 h 856"/>
                <a:gd name="T24" fmla="*/ 1042 w 1251"/>
                <a:gd name="T25" fmla="*/ 127 h 856"/>
                <a:gd name="T26" fmla="*/ 1222 w 1251"/>
                <a:gd name="T27" fmla="*/ 115 h 856"/>
                <a:gd name="T28" fmla="*/ 1210 w 1251"/>
                <a:gd name="T29" fmla="*/ 211 h 856"/>
                <a:gd name="T30" fmla="*/ 1138 w 1251"/>
                <a:gd name="T31" fmla="*/ 223 h 856"/>
                <a:gd name="T32" fmla="*/ 1030 w 1251"/>
                <a:gd name="T33" fmla="*/ 283 h 856"/>
                <a:gd name="T34" fmla="*/ 958 w 1251"/>
                <a:gd name="T35" fmla="*/ 391 h 856"/>
                <a:gd name="T36" fmla="*/ 934 w 1251"/>
                <a:gd name="T37" fmla="*/ 427 h 856"/>
                <a:gd name="T38" fmla="*/ 862 w 1251"/>
                <a:gd name="T39" fmla="*/ 415 h 856"/>
                <a:gd name="T40" fmla="*/ 862 w 1251"/>
                <a:gd name="T41" fmla="*/ 487 h 856"/>
                <a:gd name="T42" fmla="*/ 790 w 1251"/>
                <a:gd name="T43" fmla="*/ 571 h 856"/>
                <a:gd name="T44" fmla="*/ 718 w 1251"/>
                <a:gd name="T45" fmla="*/ 679 h 856"/>
                <a:gd name="T46" fmla="*/ 634 w 1251"/>
                <a:gd name="T47" fmla="*/ 775 h 856"/>
                <a:gd name="T48" fmla="*/ 538 w 1251"/>
                <a:gd name="T49" fmla="*/ 811 h 856"/>
                <a:gd name="T50" fmla="*/ 466 w 1251"/>
                <a:gd name="T51" fmla="*/ 823 h 856"/>
                <a:gd name="T52" fmla="*/ 394 w 1251"/>
                <a:gd name="T53" fmla="*/ 847 h 856"/>
                <a:gd name="T54" fmla="*/ 346 w 1251"/>
                <a:gd name="T55" fmla="*/ 835 h 856"/>
                <a:gd name="T56" fmla="*/ 286 w 1251"/>
                <a:gd name="T57" fmla="*/ 787 h 856"/>
                <a:gd name="T58" fmla="*/ 226 w 1251"/>
                <a:gd name="T59" fmla="*/ 799 h 856"/>
                <a:gd name="T60" fmla="*/ 310 w 1251"/>
                <a:gd name="T61" fmla="*/ 799 h 856"/>
                <a:gd name="T62" fmla="*/ 250 w 1251"/>
                <a:gd name="T63" fmla="*/ 811 h 856"/>
                <a:gd name="T64" fmla="*/ 190 w 1251"/>
                <a:gd name="T65" fmla="*/ 811 h 856"/>
                <a:gd name="T66" fmla="*/ 262 w 1251"/>
                <a:gd name="T67" fmla="*/ 787 h 856"/>
                <a:gd name="T68" fmla="*/ 190 w 1251"/>
                <a:gd name="T69" fmla="*/ 847 h 856"/>
                <a:gd name="T70" fmla="*/ 58 w 1251"/>
                <a:gd name="T71" fmla="*/ 811 h 856"/>
                <a:gd name="T72" fmla="*/ 34 w 1251"/>
                <a:gd name="T73" fmla="*/ 703 h 856"/>
                <a:gd name="T74" fmla="*/ 82 w 1251"/>
                <a:gd name="T75" fmla="*/ 655 h 856"/>
                <a:gd name="T76" fmla="*/ 46 w 1251"/>
                <a:gd name="T77" fmla="*/ 535 h 856"/>
                <a:gd name="T78" fmla="*/ 22 w 1251"/>
                <a:gd name="T79" fmla="*/ 499 h 85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1251" h="856">
                  <a:moveTo>
                    <a:pt x="22" y="499"/>
                  </a:moveTo>
                  <a:cubicBezTo>
                    <a:pt x="34" y="463"/>
                    <a:pt x="46" y="427"/>
                    <a:pt x="58" y="391"/>
                  </a:cubicBezTo>
                  <a:cubicBezTo>
                    <a:pt x="67" y="364"/>
                    <a:pt x="97" y="346"/>
                    <a:pt x="106" y="319"/>
                  </a:cubicBezTo>
                  <a:cubicBezTo>
                    <a:pt x="111" y="304"/>
                    <a:pt x="145" y="175"/>
                    <a:pt x="154" y="163"/>
                  </a:cubicBezTo>
                  <a:cubicBezTo>
                    <a:pt x="194" y="113"/>
                    <a:pt x="272" y="131"/>
                    <a:pt x="322" y="103"/>
                  </a:cubicBezTo>
                  <a:cubicBezTo>
                    <a:pt x="347" y="89"/>
                    <a:pt x="394" y="67"/>
                    <a:pt x="394" y="67"/>
                  </a:cubicBezTo>
                  <a:cubicBezTo>
                    <a:pt x="701" y="86"/>
                    <a:pt x="535" y="0"/>
                    <a:pt x="598" y="175"/>
                  </a:cubicBezTo>
                  <a:cubicBezTo>
                    <a:pt x="611" y="212"/>
                    <a:pt x="621" y="247"/>
                    <a:pt x="658" y="259"/>
                  </a:cubicBezTo>
                  <a:cubicBezTo>
                    <a:pt x="670" y="263"/>
                    <a:pt x="742" y="235"/>
                    <a:pt x="742" y="235"/>
                  </a:cubicBezTo>
                  <a:lnTo>
                    <a:pt x="814" y="151"/>
                  </a:lnTo>
                  <a:cubicBezTo>
                    <a:pt x="814" y="151"/>
                    <a:pt x="802" y="151"/>
                    <a:pt x="802" y="151"/>
                  </a:cubicBezTo>
                  <a:cubicBezTo>
                    <a:pt x="885" y="96"/>
                    <a:pt x="871" y="76"/>
                    <a:pt x="934" y="55"/>
                  </a:cubicBezTo>
                  <a:cubicBezTo>
                    <a:pt x="966" y="59"/>
                    <a:pt x="982" y="103"/>
                    <a:pt x="1042" y="127"/>
                  </a:cubicBezTo>
                  <a:cubicBezTo>
                    <a:pt x="1114" y="133"/>
                    <a:pt x="1158" y="81"/>
                    <a:pt x="1222" y="115"/>
                  </a:cubicBezTo>
                  <a:cubicBezTo>
                    <a:pt x="1251" y="130"/>
                    <a:pt x="1230" y="186"/>
                    <a:pt x="1210" y="211"/>
                  </a:cubicBezTo>
                  <a:cubicBezTo>
                    <a:pt x="1195" y="230"/>
                    <a:pt x="1162" y="219"/>
                    <a:pt x="1138" y="223"/>
                  </a:cubicBezTo>
                  <a:cubicBezTo>
                    <a:pt x="1055" y="278"/>
                    <a:pt x="1093" y="262"/>
                    <a:pt x="1030" y="283"/>
                  </a:cubicBezTo>
                  <a:cubicBezTo>
                    <a:pt x="1018" y="302"/>
                    <a:pt x="976" y="364"/>
                    <a:pt x="958" y="391"/>
                  </a:cubicBezTo>
                  <a:cubicBezTo>
                    <a:pt x="950" y="403"/>
                    <a:pt x="934" y="427"/>
                    <a:pt x="934" y="427"/>
                  </a:cubicBezTo>
                  <a:cubicBezTo>
                    <a:pt x="910" y="423"/>
                    <a:pt x="885" y="408"/>
                    <a:pt x="862" y="415"/>
                  </a:cubicBezTo>
                  <a:cubicBezTo>
                    <a:pt x="833" y="423"/>
                    <a:pt x="859" y="479"/>
                    <a:pt x="862" y="487"/>
                  </a:cubicBezTo>
                  <a:cubicBezTo>
                    <a:pt x="802" y="527"/>
                    <a:pt x="846" y="487"/>
                    <a:pt x="790" y="571"/>
                  </a:cubicBezTo>
                  <a:cubicBezTo>
                    <a:pt x="730" y="679"/>
                    <a:pt x="804" y="621"/>
                    <a:pt x="718" y="679"/>
                  </a:cubicBezTo>
                  <a:cubicBezTo>
                    <a:pt x="662" y="763"/>
                    <a:pt x="694" y="735"/>
                    <a:pt x="634" y="775"/>
                  </a:cubicBezTo>
                  <a:cubicBezTo>
                    <a:pt x="603" y="821"/>
                    <a:pt x="591" y="829"/>
                    <a:pt x="538" y="811"/>
                  </a:cubicBezTo>
                  <a:cubicBezTo>
                    <a:pt x="514" y="815"/>
                    <a:pt x="490" y="817"/>
                    <a:pt x="466" y="823"/>
                  </a:cubicBezTo>
                  <a:cubicBezTo>
                    <a:pt x="441" y="829"/>
                    <a:pt x="394" y="847"/>
                    <a:pt x="394" y="847"/>
                  </a:cubicBezTo>
                  <a:cubicBezTo>
                    <a:pt x="378" y="843"/>
                    <a:pt x="360" y="844"/>
                    <a:pt x="346" y="835"/>
                  </a:cubicBezTo>
                  <a:cubicBezTo>
                    <a:pt x="237" y="763"/>
                    <a:pt x="404" y="826"/>
                    <a:pt x="286" y="787"/>
                  </a:cubicBezTo>
                  <a:cubicBezTo>
                    <a:pt x="266" y="791"/>
                    <a:pt x="244" y="789"/>
                    <a:pt x="226" y="799"/>
                  </a:cubicBezTo>
                  <a:cubicBezTo>
                    <a:pt x="168" y="832"/>
                    <a:pt x="281" y="780"/>
                    <a:pt x="310" y="799"/>
                  </a:cubicBezTo>
                  <a:cubicBezTo>
                    <a:pt x="318" y="811"/>
                    <a:pt x="256" y="798"/>
                    <a:pt x="250" y="811"/>
                  </a:cubicBezTo>
                  <a:cubicBezTo>
                    <a:pt x="244" y="822"/>
                    <a:pt x="199" y="820"/>
                    <a:pt x="190" y="811"/>
                  </a:cubicBezTo>
                  <a:cubicBezTo>
                    <a:pt x="181" y="802"/>
                    <a:pt x="269" y="798"/>
                    <a:pt x="262" y="787"/>
                  </a:cubicBezTo>
                  <a:cubicBezTo>
                    <a:pt x="253" y="773"/>
                    <a:pt x="204" y="856"/>
                    <a:pt x="190" y="847"/>
                  </a:cubicBezTo>
                  <a:cubicBezTo>
                    <a:pt x="152" y="822"/>
                    <a:pt x="58" y="811"/>
                    <a:pt x="58" y="811"/>
                  </a:cubicBezTo>
                  <a:cubicBezTo>
                    <a:pt x="40" y="784"/>
                    <a:pt x="0" y="737"/>
                    <a:pt x="34" y="703"/>
                  </a:cubicBezTo>
                  <a:cubicBezTo>
                    <a:pt x="43" y="694"/>
                    <a:pt x="70" y="659"/>
                    <a:pt x="82" y="655"/>
                  </a:cubicBezTo>
                  <a:cubicBezTo>
                    <a:pt x="118" y="619"/>
                    <a:pt x="113" y="580"/>
                    <a:pt x="46" y="535"/>
                  </a:cubicBezTo>
                  <a:cubicBezTo>
                    <a:pt x="38" y="523"/>
                    <a:pt x="22" y="499"/>
                    <a:pt x="22" y="499"/>
                  </a:cubicBezTo>
                  <a:close/>
                </a:path>
              </a:pathLst>
            </a:custGeom>
            <a:solidFill>
              <a:srgbClr val="F84C89"/>
            </a:solidFill>
            <a:ln w="12700" cap="flat" cmpd="sng">
              <a:solidFill>
                <a:srgbClr val="F84C89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9181" name="Text Box 53">
              <a:extLst>
                <a:ext uri="{FF2B5EF4-FFF2-40B4-BE49-F238E27FC236}">
                  <a16:creationId xmlns:a16="http://schemas.microsoft.com/office/drawing/2014/main" id="{CDCE5FCA-B762-43A3-928B-411449E124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" y="227"/>
              <a:ext cx="81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3600">
                  <a:solidFill>
                    <a:schemeClr val="bg2"/>
                  </a:solidFill>
                  <a:latin typeface="Times New Roman" panose="02020603050405020304" pitchFamily="18" charset="0"/>
                  <a:ea typeface="隶书" panose="02010509060101010101" pitchFamily="49" charset="-122"/>
                </a:rPr>
                <a:t>山东</a:t>
              </a:r>
            </a:p>
          </p:txBody>
        </p:sp>
      </p:grpSp>
      <p:sp>
        <p:nvSpPr>
          <p:cNvPr id="49163" name="Text Box 54">
            <a:extLst>
              <a:ext uri="{FF2B5EF4-FFF2-40B4-BE49-F238E27FC236}">
                <a16:creationId xmlns:a16="http://schemas.microsoft.com/office/drawing/2014/main" id="{5535B146-8902-4198-8DB2-AE88F3DD70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00" y="2884488"/>
            <a:ext cx="838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i="1">
                <a:solidFill>
                  <a:schemeClr val="bg2"/>
                </a:solidFill>
                <a:latin typeface="Times New Roman" panose="02020603050405020304" pitchFamily="18" charset="0"/>
                <a:ea typeface="方正姚体" panose="02010601030101010101" pitchFamily="2" charset="-122"/>
              </a:rPr>
              <a:t>渤海</a:t>
            </a:r>
          </a:p>
        </p:txBody>
      </p:sp>
      <p:grpSp>
        <p:nvGrpSpPr>
          <p:cNvPr id="49164" name="Group 55">
            <a:extLst>
              <a:ext uri="{FF2B5EF4-FFF2-40B4-BE49-F238E27FC236}">
                <a16:creationId xmlns:a16="http://schemas.microsoft.com/office/drawing/2014/main" id="{9571FBA0-A55B-4202-B58F-6468861EF6A1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4713288"/>
            <a:ext cx="2057400" cy="628650"/>
            <a:chOff x="0" y="0"/>
            <a:chExt cx="1296" cy="396"/>
          </a:xfrm>
        </p:grpSpPr>
        <p:sp>
          <p:nvSpPr>
            <p:cNvPr id="49178" name="Rectangle 56">
              <a:extLst>
                <a:ext uri="{FF2B5EF4-FFF2-40B4-BE49-F238E27FC236}">
                  <a16:creationId xmlns:a16="http://schemas.microsoft.com/office/drawing/2014/main" id="{A8915650-AC7B-4943-A476-D8F3ADAE429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66779">
              <a:off x="278" y="0"/>
              <a:ext cx="912" cy="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9179" name="Text Box 57">
              <a:extLst>
                <a:ext uri="{FF2B5EF4-FFF2-40B4-BE49-F238E27FC236}">
                  <a16:creationId xmlns:a16="http://schemas.microsoft.com/office/drawing/2014/main" id="{FEEAA743-BCC3-4F6F-A5E1-5A377F3FA7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53297">
              <a:off x="0" y="108"/>
              <a:ext cx="129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sz="2400" i="1">
                  <a:solidFill>
                    <a:schemeClr val="bg2"/>
                  </a:solidFill>
                  <a:latin typeface="Times New Roman" panose="02020603050405020304" pitchFamily="18" charset="0"/>
                  <a:ea typeface="方正姚体" panose="02010601030101010101" pitchFamily="2" charset="-122"/>
                </a:rPr>
                <a:t>巴颜喀拉山</a:t>
              </a:r>
            </a:p>
          </p:txBody>
        </p:sp>
      </p:grpSp>
      <p:grpSp>
        <p:nvGrpSpPr>
          <p:cNvPr id="27706" name="Group 58">
            <a:extLst>
              <a:ext uri="{FF2B5EF4-FFF2-40B4-BE49-F238E27FC236}">
                <a16:creationId xmlns:a16="http://schemas.microsoft.com/office/drawing/2014/main" id="{702CC5A3-64D0-4D98-B451-F6ED540CB272}"/>
              </a:ext>
            </a:extLst>
          </p:cNvPr>
          <p:cNvGrpSpPr>
            <a:grpSpLocks/>
          </p:cNvGrpSpPr>
          <p:nvPr/>
        </p:nvGrpSpPr>
        <p:grpSpPr bwMode="auto">
          <a:xfrm>
            <a:off x="3543300" y="3189288"/>
            <a:ext cx="993775" cy="1295400"/>
            <a:chOff x="0" y="0"/>
            <a:chExt cx="626" cy="816"/>
          </a:xfrm>
        </p:grpSpPr>
        <p:grpSp>
          <p:nvGrpSpPr>
            <p:cNvPr id="49172" name="Group 59">
              <a:extLst>
                <a:ext uri="{FF2B5EF4-FFF2-40B4-BE49-F238E27FC236}">
                  <a16:creationId xmlns:a16="http://schemas.microsoft.com/office/drawing/2014/main" id="{A8599BCD-6DBE-44E7-BE25-5DEAFE1B6D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626" cy="816"/>
              <a:chOff x="0" y="0"/>
              <a:chExt cx="626" cy="816"/>
            </a:xfrm>
          </p:grpSpPr>
          <p:grpSp>
            <p:nvGrpSpPr>
              <p:cNvPr id="49174" name="Group 60">
                <a:extLst>
                  <a:ext uri="{FF2B5EF4-FFF2-40B4-BE49-F238E27FC236}">
                    <a16:creationId xmlns:a16="http://schemas.microsoft.com/office/drawing/2014/main" id="{F01F6EF5-4AAF-4A96-8B4E-96D06E515F0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0"/>
                <a:ext cx="626" cy="816"/>
                <a:chOff x="0" y="0"/>
                <a:chExt cx="626" cy="816"/>
              </a:xfrm>
            </p:grpSpPr>
            <p:sp>
              <p:nvSpPr>
                <p:cNvPr id="49176" name="未知">
                  <a:extLst>
                    <a:ext uri="{FF2B5EF4-FFF2-40B4-BE49-F238E27FC236}">
                      <a16:creationId xmlns:a16="http://schemas.microsoft.com/office/drawing/2014/main" id="{D8EB2434-35A0-49FA-BEA2-C853A1654D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0"/>
                  <a:ext cx="626" cy="816"/>
                </a:xfrm>
                <a:custGeom>
                  <a:avLst/>
                  <a:gdLst>
                    <a:gd name="T0" fmla="*/ 0 w 626"/>
                    <a:gd name="T1" fmla="*/ 348 h 816"/>
                    <a:gd name="T2" fmla="*/ 72 w 626"/>
                    <a:gd name="T3" fmla="*/ 312 h 816"/>
                    <a:gd name="T4" fmla="*/ 204 w 626"/>
                    <a:gd name="T5" fmla="*/ 300 h 816"/>
                    <a:gd name="T6" fmla="*/ 240 w 626"/>
                    <a:gd name="T7" fmla="*/ 276 h 816"/>
                    <a:gd name="T8" fmla="*/ 276 w 626"/>
                    <a:gd name="T9" fmla="*/ 168 h 816"/>
                    <a:gd name="T10" fmla="*/ 312 w 626"/>
                    <a:gd name="T11" fmla="*/ 132 h 816"/>
                    <a:gd name="T12" fmla="*/ 348 w 626"/>
                    <a:gd name="T13" fmla="*/ 60 h 816"/>
                    <a:gd name="T14" fmla="*/ 384 w 626"/>
                    <a:gd name="T15" fmla="*/ 0 h 816"/>
                    <a:gd name="T16" fmla="*/ 456 w 626"/>
                    <a:gd name="T17" fmla="*/ 24 h 816"/>
                    <a:gd name="T18" fmla="*/ 384 w 626"/>
                    <a:gd name="T19" fmla="*/ 204 h 816"/>
                    <a:gd name="T20" fmla="*/ 516 w 626"/>
                    <a:gd name="T21" fmla="*/ 216 h 816"/>
                    <a:gd name="T22" fmla="*/ 588 w 626"/>
                    <a:gd name="T23" fmla="*/ 264 h 816"/>
                    <a:gd name="T24" fmla="*/ 576 w 626"/>
                    <a:gd name="T25" fmla="*/ 324 h 816"/>
                    <a:gd name="T26" fmla="*/ 552 w 626"/>
                    <a:gd name="T27" fmla="*/ 360 h 816"/>
                    <a:gd name="T28" fmla="*/ 480 w 626"/>
                    <a:gd name="T29" fmla="*/ 384 h 816"/>
                    <a:gd name="T30" fmla="*/ 444 w 626"/>
                    <a:gd name="T31" fmla="*/ 396 h 816"/>
                    <a:gd name="T32" fmla="*/ 408 w 626"/>
                    <a:gd name="T33" fmla="*/ 540 h 816"/>
                    <a:gd name="T34" fmla="*/ 456 w 626"/>
                    <a:gd name="T35" fmla="*/ 612 h 816"/>
                    <a:gd name="T36" fmla="*/ 480 w 626"/>
                    <a:gd name="T37" fmla="*/ 684 h 816"/>
                    <a:gd name="T38" fmla="*/ 408 w 626"/>
                    <a:gd name="T39" fmla="*/ 732 h 816"/>
                    <a:gd name="T40" fmla="*/ 372 w 626"/>
                    <a:gd name="T41" fmla="*/ 804 h 816"/>
                    <a:gd name="T42" fmla="*/ 336 w 626"/>
                    <a:gd name="T43" fmla="*/ 816 h 816"/>
                    <a:gd name="T44" fmla="*/ 288 w 626"/>
                    <a:gd name="T45" fmla="*/ 744 h 816"/>
                    <a:gd name="T46" fmla="*/ 276 w 626"/>
                    <a:gd name="T47" fmla="*/ 708 h 816"/>
                    <a:gd name="T48" fmla="*/ 240 w 626"/>
                    <a:gd name="T49" fmla="*/ 684 h 816"/>
                    <a:gd name="T50" fmla="*/ 204 w 626"/>
                    <a:gd name="T51" fmla="*/ 516 h 816"/>
                    <a:gd name="T52" fmla="*/ 192 w 626"/>
                    <a:gd name="T53" fmla="*/ 468 h 816"/>
                    <a:gd name="T54" fmla="*/ 0 w 626"/>
                    <a:gd name="T55" fmla="*/ 348 h 81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0" t="0" r="r" b="b"/>
                  <a:pathLst>
                    <a:path w="626" h="816">
                      <a:moveTo>
                        <a:pt x="0" y="348"/>
                      </a:moveTo>
                      <a:cubicBezTo>
                        <a:pt x="25" y="340"/>
                        <a:pt x="46" y="318"/>
                        <a:pt x="72" y="312"/>
                      </a:cubicBezTo>
                      <a:cubicBezTo>
                        <a:pt x="115" y="303"/>
                        <a:pt x="160" y="304"/>
                        <a:pt x="204" y="300"/>
                      </a:cubicBezTo>
                      <a:cubicBezTo>
                        <a:pt x="216" y="292"/>
                        <a:pt x="232" y="288"/>
                        <a:pt x="240" y="276"/>
                      </a:cubicBezTo>
                      <a:cubicBezTo>
                        <a:pt x="260" y="244"/>
                        <a:pt x="249" y="195"/>
                        <a:pt x="276" y="168"/>
                      </a:cubicBezTo>
                      <a:cubicBezTo>
                        <a:pt x="288" y="156"/>
                        <a:pt x="300" y="144"/>
                        <a:pt x="312" y="132"/>
                      </a:cubicBezTo>
                      <a:cubicBezTo>
                        <a:pt x="321" y="106"/>
                        <a:pt x="326" y="79"/>
                        <a:pt x="348" y="60"/>
                      </a:cubicBezTo>
                      <a:cubicBezTo>
                        <a:pt x="370" y="41"/>
                        <a:pt x="384" y="0"/>
                        <a:pt x="384" y="0"/>
                      </a:cubicBezTo>
                      <a:cubicBezTo>
                        <a:pt x="396" y="4"/>
                        <a:pt x="454" y="11"/>
                        <a:pt x="456" y="24"/>
                      </a:cubicBezTo>
                      <a:cubicBezTo>
                        <a:pt x="462" y="67"/>
                        <a:pt x="398" y="161"/>
                        <a:pt x="384" y="204"/>
                      </a:cubicBezTo>
                      <a:cubicBezTo>
                        <a:pt x="428" y="208"/>
                        <a:pt x="474" y="204"/>
                        <a:pt x="516" y="216"/>
                      </a:cubicBezTo>
                      <a:cubicBezTo>
                        <a:pt x="544" y="224"/>
                        <a:pt x="588" y="264"/>
                        <a:pt x="588" y="264"/>
                      </a:cubicBezTo>
                      <a:cubicBezTo>
                        <a:pt x="626" y="322"/>
                        <a:pt x="618" y="282"/>
                        <a:pt x="576" y="324"/>
                      </a:cubicBezTo>
                      <a:cubicBezTo>
                        <a:pt x="566" y="334"/>
                        <a:pt x="564" y="352"/>
                        <a:pt x="552" y="360"/>
                      </a:cubicBezTo>
                      <a:cubicBezTo>
                        <a:pt x="531" y="373"/>
                        <a:pt x="504" y="376"/>
                        <a:pt x="480" y="384"/>
                      </a:cubicBezTo>
                      <a:cubicBezTo>
                        <a:pt x="468" y="388"/>
                        <a:pt x="444" y="396"/>
                        <a:pt x="444" y="396"/>
                      </a:cubicBezTo>
                      <a:cubicBezTo>
                        <a:pt x="401" y="461"/>
                        <a:pt x="376" y="463"/>
                        <a:pt x="408" y="540"/>
                      </a:cubicBezTo>
                      <a:cubicBezTo>
                        <a:pt x="419" y="567"/>
                        <a:pt x="447" y="585"/>
                        <a:pt x="456" y="612"/>
                      </a:cubicBezTo>
                      <a:cubicBezTo>
                        <a:pt x="464" y="636"/>
                        <a:pt x="480" y="684"/>
                        <a:pt x="480" y="684"/>
                      </a:cubicBezTo>
                      <a:cubicBezTo>
                        <a:pt x="455" y="760"/>
                        <a:pt x="491" y="684"/>
                        <a:pt x="408" y="732"/>
                      </a:cubicBezTo>
                      <a:cubicBezTo>
                        <a:pt x="356" y="762"/>
                        <a:pt x="407" y="769"/>
                        <a:pt x="372" y="804"/>
                      </a:cubicBezTo>
                      <a:cubicBezTo>
                        <a:pt x="363" y="813"/>
                        <a:pt x="348" y="812"/>
                        <a:pt x="336" y="816"/>
                      </a:cubicBezTo>
                      <a:cubicBezTo>
                        <a:pt x="320" y="792"/>
                        <a:pt x="297" y="771"/>
                        <a:pt x="288" y="744"/>
                      </a:cubicBezTo>
                      <a:cubicBezTo>
                        <a:pt x="284" y="732"/>
                        <a:pt x="284" y="718"/>
                        <a:pt x="276" y="708"/>
                      </a:cubicBezTo>
                      <a:cubicBezTo>
                        <a:pt x="267" y="697"/>
                        <a:pt x="252" y="692"/>
                        <a:pt x="240" y="684"/>
                      </a:cubicBezTo>
                      <a:cubicBezTo>
                        <a:pt x="222" y="629"/>
                        <a:pt x="220" y="572"/>
                        <a:pt x="204" y="516"/>
                      </a:cubicBezTo>
                      <a:cubicBezTo>
                        <a:pt x="199" y="500"/>
                        <a:pt x="203" y="480"/>
                        <a:pt x="192" y="468"/>
                      </a:cubicBezTo>
                      <a:cubicBezTo>
                        <a:pt x="139" y="408"/>
                        <a:pt x="54" y="402"/>
                        <a:pt x="0" y="348"/>
                      </a:cubicBezTo>
                      <a:close/>
                    </a:path>
                  </a:pathLst>
                </a:custGeom>
                <a:solidFill>
                  <a:srgbClr val="9900CC"/>
                </a:solidFill>
                <a:ln w="12700" cap="flat" cmpd="sng">
                  <a:solidFill>
                    <a:srgbClr val="9900CC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49177" name="Text Box 62">
                  <a:extLst>
                    <a:ext uri="{FF2B5EF4-FFF2-40B4-BE49-F238E27FC236}">
                      <a16:creationId xmlns:a16="http://schemas.microsoft.com/office/drawing/2014/main" id="{3F95D363-978D-47FC-BEC0-2F0F464CF78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68" y="106"/>
                  <a:ext cx="336" cy="51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lang="zh-CN" altLang="en-US" sz="2400" b="1">
                      <a:solidFill>
                        <a:schemeClr val="bg2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rPr>
                    <a:t>宁夏</a:t>
                  </a:r>
                </a:p>
              </p:txBody>
            </p:sp>
          </p:grpSp>
          <p:sp>
            <p:nvSpPr>
              <p:cNvPr id="49175" name="未知">
                <a:extLst>
                  <a:ext uri="{FF2B5EF4-FFF2-40B4-BE49-F238E27FC236}">
                    <a16:creationId xmlns:a16="http://schemas.microsoft.com/office/drawing/2014/main" id="{39910EAF-60AB-47F8-8021-C197D56047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" y="0"/>
                <a:ext cx="306" cy="300"/>
              </a:xfrm>
              <a:custGeom>
                <a:avLst/>
                <a:gdLst>
                  <a:gd name="T0" fmla="*/ 0 w 306"/>
                  <a:gd name="T1" fmla="*/ 120 h 300"/>
                  <a:gd name="T2" fmla="*/ 96 w 306"/>
                  <a:gd name="T3" fmla="*/ 0 h 300"/>
                  <a:gd name="T4" fmla="*/ 144 w 306"/>
                  <a:gd name="T5" fmla="*/ 12 h 300"/>
                  <a:gd name="T6" fmla="*/ 108 w 306"/>
                  <a:gd name="T7" fmla="*/ 192 h 300"/>
                  <a:gd name="T8" fmla="*/ 276 w 306"/>
                  <a:gd name="T9" fmla="*/ 240 h 300"/>
                  <a:gd name="T10" fmla="*/ 288 w 306"/>
                  <a:gd name="T11" fmla="*/ 300 h 3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06" h="300">
                    <a:moveTo>
                      <a:pt x="0" y="120"/>
                    </a:moveTo>
                    <a:cubicBezTo>
                      <a:pt x="19" y="62"/>
                      <a:pt x="38" y="19"/>
                      <a:pt x="96" y="0"/>
                    </a:cubicBezTo>
                    <a:cubicBezTo>
                      <a:pt x="112" y="4"/>
                      <a:pt x="131" y="2"/>
                      <a:pt x="144" y="12"/>
                    </a:cubicBezTo>
                    <a:cubicBezTo>
                      <a:pt x="185" y="45"/>
                      <a:pt x="131" y="157"/>
                      <a:pt x="108" y="192"/>
                    </a:cubicBezTo>
                    <a:cubicBezTo>
                      <a:pt x="161" y="227"/>
                      <a:pt x="217" y="220"/>
                      <a:pt x="276" y="240"/>
                    </a:cubicBezTo>
                    <a:cubicBezTo>
                      <a:pt x="305" y="283"/>
                      <a:pt x="306" y="263"/>
                      <a:pt x="288" y="300"/>
                    </a:cubicBezTo>
                  </a:path>
                </a:pathLst>
              </a:custGeom>
              <a:noFill/>
              <a:ln w="57150" cap="flat" cmpd="sng">
                <a:solidFill>
                  <a:srgbClr val="9900CC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49173" name="未知">
              <a:extLst>
                <a:ext uri="{FF2B5EF4-FFF2-40B4-BE49-F238E27FC236}">
                  <a16:creationId xmlns:a16="http://schemas.microsoft.com/office/drawing/2014/main" id="{CDADF214-CF21-43A9-A2A8-A1F30B55C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" y="120"/>
              <a:ext cx="24" cy="36"/>
            </a:xfrm>
            <a:custGeom>
              <a:avLst/>
              <a:gdLst>
                <a:gd name="T0" fmla="*/ 24 w 24"/>
                <a:gd name="T1" fmla="*/ 0 h 36"/>
                <a:gd name="T2" fmla="*/ 0 w 24"/>
                <a:gd name="T3" fmla="*/ 36 h 36"/>
                <a:gd name="T4" fmla="*/ 24 w 24"/>
                <a:gd name="T5" fmla="*/ 0 h 3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4" h="36">
                  <a:moveTo>
                    <a:pt x="24" y="0"/>
                  </a:moveTo>
                  <a:cubicBezTo>
                    <a:pt x="16" y="12"/>
                    <a:pt x="0" y="36"/>
                    <a:pt x="0" y="36"/>
                  </a:cubicBezTo>
                  <a:cubicBezTo>
                    <a:pt x="0" y="36"/>
                    <a:pt x="16" y="12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57150" cap="flat" cmpd="sng">
              <a:solidFill>
                <a:srgbClr val="9900CC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27713" name="未知">
            <a:extLst>
              <a:ext uri="{FF2B5EF4-FFF2-40B4-BE49-F238E27FC236}">
                <a16:creationId xmlns:a16="http://schemas.microsoft.com/office/drawing/2014/main" id="{AC204207-DF38-4594-A4DC-8B31A6C86D77}"/>
              </a:ext>
            </a:extLst>
          </p:cNvPr>
          <p:cNvSpPr>
            <a:spLocks/>
          </p:cNvSpPr>
          <p:nvPr/>
        </p:nvSpPr>
        <p:spPr bwMode="auto">
          <a:xfrm>
            <a:off x="1257300" y="2598738"/>
            <a:ext cx="6365875" cy="2624137"/>
          </a:xfrm>
          <a:custGeom>
            <a:avLst/>
            <a:gdLst>
              <a:gd name="T0" fmla="*/ 323850 w 4010"/>
              <a:gd name="T1" fmla="*/ 1962150 h 1653"/>
              <a:gd name="T2" fmla="*/ 552450 w 4010"/>
              <a:gd name="T3" fmla="*/ 1924050 h 1653"/>
              <a:gd name="T4" fmla="*/ 857250 w 4010"/>
              <a:gd name="T5" fmla="*/ 2171700 h 1653"/>
              <a:gd name="T6" fmla="*/ 1047750 w 4010"/>
              <a:gd name="T7" fmla="*/ 2438400 h 1653"/>
              <a:gd name="T8" fmla="*/ 1333500 w 4010"/>
              <a:gd name="T9" fmla="*/ 2381250 h 1653"/>
              <a:gd name="T10" fmla="*/ 1504950 w 4010"/>
              <a:gd name="T11" fmla="*/ 2495550 h 1653"/>
              <a:gd name="T12" fmla="*/ 1733550 w 4010"/>
              <a:gd name="T13" fmla="*/ 2609850 h 1653"/>
              <a:gd name="T14" fmla="*/ 1543050 w 4010"/>
              <a:gd name="T15" fmla="*/ 2286000 h 1653"/>
              <a:gd name="T16" fmla="*/ 1371600 w 4010"/>
              <a:gd name="T17" fmla="*/ 2209800 h 1653"/>
              <a:gd name="T18" fmla="*/ 1276350 w 4010"/>
              <a:gd name="T19" fmla="*/ 2076450 h 1653"/>
              <a:gd name="T20" fmla="*/ 1238250 w 4010"/>
              <a:gd name="T21" fmla="*/ 1733550 h 1653"/>
              <a:gd name="T22" fmla="*/ 1752600 w 4010"/>
              <a:gd name="T23" fmla="*/ 1714500 h 1653"/>
              <a:gd name="T24" fmla="*/ 2019300 w 4010"/>
              <a:gd name="T25" fmla="*/ 1733550 h 1653"/>
              <a:gd name="T26" fmla="*/ 2247900 w 4010"/>
              <a:gd name="T27" fmla="*/ 1600200 h 1653"/>
              <a:gd name="T28" fmla="*/ 2400300 w 4010"/>
              <a:gd name="T29" fmla="*/ 1428750 h 1653"/>
              <a:gd name="T30" fmla="*/ 2343150 w 4010"/>
              <a:gd name="T31" fmla="*/ 1276350 h 1653"/>
              <a:gd name="T32" fmla="*/ 2590800 w 4010"/>
              <a:gd name="T33" fmla="*/ 1200150 h 1653"/>
              <a:gd name="T34" fmla="*/ 2762250 w 4010"/>
              <a:gd name="T35" fmla="*/ 1143000 h 1653"/>
              <a:gd name="T36" fmla="*/ 3048000 w 4010"/>
              <a:gd name="T37" fmla="*/ 647700 h 1653"/>
              <a:gd name="T38" fmla="*/ 3009900 w 4010"/>
              <a:gd name="T39" fmla="*/ 419100 h 1653"/>
              <a:gd name="T40" fmla="*/ 3219450 w 4010"/>
              <a:gd name="T41" fmla="*/ 38100 h 1653"/>
              <a:gd name="T42" fmla="*/ 3905250 w 4010"/>
              <a:gd name="T43" fmla="*/ 133350 h 1653"/>
              <a:gd name="T44" fmla="*/ 4229100 w 4010"/>
              <a:gd name="T45" fmla="*/ 304800 h 1653"/>
              <a:gd name="T46" fmla="*/ 4076700 w 4010"/>
              <a:gd name="T47" fmla="*/ 819150 h 1653"/>
              <a:gd name="T48" fmla="*/ 4019550 w 4010"/>
              <a:gd name="T49" fmla="*/ 2057400 h 1653"/>
              <a:gd name="T50" fmla="*/ 4191000 w 4010"/>
              <a:gd name="T51" fmla="*/ 2095500 h 1653"/>
              <a:gd name="T52" fmla="*/ 4552950 w 4010"/>
              <a:gd name="T53" fmla="*/ 1943100 h 1653"/>
              <a:gd name="T54" fmla="*/ 5162550 w 4010"/>
              <a:gd name="T55" fmla="*/ 1924050 h 1653"/>
              <a:gd name="T56" fmla="*/ 5505450 w 4010"/>
              <a:gd name="T57" fmla="*/ 1619250 h 1653"/>
              <a:gd name="T58" fmla="*/ 5734050 w 4010"/>
              <a:gd name="T59" fmla="*/ 1314450 h 1653"/>
              <a:gd name="T60" fmla="*/ 5848350 w 4010"/>
              <a:gd name="T61" fmla="*/ 1257300 h 1653"/>
              <a:gd name="T62" fmla="*/ 6115050 w 4010"/>
              <a:gd name="T63" fmla="*/ 1009650 h 1653"/>
              <a:gd name="T64" fmla="*/ 6267450 w 4010"/>
              <a:gd name="T65" fmla="*/ 914400 h 1653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4010" h="1653">
                <a:moveTo>
                  <a:pt x="0" y="1164"/>
                </a:moveTo>
                <a:cubicBezTo>
                  <a:pt x="69" y="1187"/>
                  <a:pt x="143" y="1195"/>
                  <a:pt x="204" y="1236"/>
                </a:cubicBezTo>
                <a:cubicBezTo>
                  <a:pt x="224" y="1232"/>
                  <a:pt x="245" y="1231"/>
                  <a:pt x="264" y="1224"/>
                </a:cubicBezTo>
                <a:cubicBezTo>
                  <a:pt x="337" y="1197"/>
                  <a:pt x="259" y="1190"/>
                  <a:pt x="348" y="1212"/>
                </a:cubicBezTo>
                <a:cubicBezTo>
                  <a:pt x="364" y="1236"/>
                  <a:pt x="416" y="1340"/>
                  <a:pt x="456" y="1356"/>
                </a:cubicBezTo>
                <a:cubicBezTo>
                  <a:pt x="482" y="1367"/>
                  <a:pt x="512" y="1364"/>
                  <a:pt x="540" y="1368"/>
                </a:cubicBezTo>
                <a:cubicBezTo>
                  <a:pt x="536" y="1400"/>
                  <a:pt x="528" y="1432"/>
                  <a:pt x="528" y="1464"/>
                </a:cubicBezTo>
                <a:cubicBezTo>
                  <a:pt x="528" y="1525"/>
                  <a:pt x="615" y="1525"/>
                  <a:pt x="660" y="1536"/>
                </a:cubicBezTo>
                <a:cubicBezTo>
                  <a:pt x="696" y="1532"/>
                  <a:pt x="732" y="1531"/>
                  <a:pt x="768" y="1524"/>
                </a:cubicBezTo>
                <a:cubicBezTo>
                  <a:pt x="793" y="1519"/>
                  <a:pt x="840" y="1500"/>
                  <a:pt x="840" y="1500"/>
                </a:cubicBezTo>
                <a:cubicBezTo>
                  <a:pt x="877" y="1509"/>
                  <a:pt x="896" y="1508"/>
                  <a:pt x="924" y="1536"/>
                </a:cubicBezTo>
                <a:cubicBezTo>
                  <a:pt x="934" y="1546"/>
                  <a:pt x="937" y="1563"/>
                  <a:pt x="948" y="1572"/>
                </a:cubicBezTo>
                <a:cubicBezTo>
                  <a:pt x="958" y="1580"/>
                  <a:pt x="973" y="1578"/>
                  <a:pt x="984" y="1584"/>
                </a:cubicBezTo>
                <a:cubicBezTo>
                  <a:pt x="1108" y="1653"/>
                  <a:pt x="1011" y="1617"/>
                  <a:pt x="1092" y="1644"/>
                </a:cubicBezTo>
                <a:cubicBezTo>
                  <a:pt x="1100" y="1632"/>
                  <a:pt x="1114" y="1622"/>
                  <a:pt x="1116" y="1608"/>
                </a:cubicBezTo>
                <a:cubicBezTo>
                  <a:pt x="1127" y="1518"/>
                  <a:pt x="1032" y="1480"/>
                  <a:pt x="972" y="1440"/>
                </a:cubicBezTo>
                <a:cubicBezTo>
                  <a:pt x="960" y="1432"/>
                  <a:pt x="948" y="1424"/>
                  <a:pt x="936" y="1416"/>
                </a:cubicBezTo>
                <a:cubicBezTo>
                  <a:pt x="915" y="1402"/>
                  <a:pt x="864" y="1392"/>
                  <a:pt x="864" y="1392"/>
                </a:cubicBezTo>
                <a:cubicBezTo>
                  <a:pt x="856" y="1368"/>
                  <a:pt x="848" y="1344"/>
                  <a:pt x="840" y="1320"/>
                </a:cubicBezTo>
                <a:cubicBezTo>
                  <a:pt x="836" y="1308"/>
                  <a:pt x="815" y="1314"/>
                  <a:pt x="804" y="1308"/>
                </a:cubicBezTo>
                <a:cubicBezTo>
                  <a:pt x="711" y="1261"/>
                  <a:pt x="822" y="1302"/>
                  <a:pt x="732" y="1272"/>
                </a:cubicBezTo>
                <a:cubicBezTo>
                  <a:pt x="707" y="1197"/>
                  <a:pt x="682" y="1125"/>
                  <a:pt x="780" y="1092"/>
                </a:cubicBezTo>
                <a:cubicBezTo>
                  <a:pt x="845" y="1027"/>
                  <a:pt x="908" y="1030"/>
                  <a:pt x="996" y="1020"/>
                </a:cubicBezTo>
                <a:cubicBezTo>
                  <a:pt x="1059" y="1041"/>
                  <a:pt x="1021" y="1025"/>
                  <a:pt x="1104" y="1080"/>
                </a:cubicBezTo>
                <a:cubicBezTo>
                  <a:pt x="1116" y="1088"/>
                  <a:pt x="1140" y="1104"/>
                  <a:pt x="1140" y="1104"/>
                </a:cubicBezTo>
                <a:cubicBezTo>
                  <a:pt x="1184" y="1100"/>
                  <a:pt x="1232" y="1111"/>
                  <a:pt x="1272" y="1092"/>
                </a:cubicBezTo>
                <a:cubicBezTo>
                  <a:pt x="1298" y="1080"/>
                  <a:pt x="1291" y="1024"/>
                  <a:pt x="1320" y="1020"/>
                </a:cubicBezTo>
                <a:cubicBezTo>
                  <a:pt x="1352" y="1016"/>
                  <a:pt x="1384" y="1012"/>
                  <a:pt x="1416" y="1008"/>
                </a:cubicBezTo>
                <a:cubicBezTo>
                  <a:pt x="1452" y="984"/>
                  <a:pt x="1488" y="972"/>
                  <a:pt x="1524" y="948"/>
                </a:cubicBezTo>
                <a:cubicBezTo>
                  <a:pt x="1520" y="932"/>
                  <a:pt x="1521" y="914"/>
                  <a:pt x="1512" y="900"/>
                </a:cubicBezTo>
                <a:cubicBezTo>
                  <a:pt x="1440" y="791"/>
                  <a:pt x="1503" y="958"/>
                  <a:pt x="1464" y="840"/>
                </a:cubicBezTo>
                <a:cubicBezTo>
                  <a:pt x="1468" y="828"/>
                  <a:pt x="1466" y="812"/>
                  <a:pt x="1476" y="804"/>
                </a:cubicBezTo>
                <a:cubicBezTo>
                  <a:pt x="1489" y="794"/>
                  <a:pt x="1508" y="797"/>
                  <a:pt x="1524" y="792"/>
                </a:cubicBezTo>
                <a:cubicBezTo>
                  <a:pt x="1524" y="792"/>
                  <a:pt x="1614" y="762"/>
                  <a:pt x="1632" y="756"/>
                </a:cubicBezTo>
                <a:cubicBezTo>
                  <a:pt x="1656" y="748"/>
                  <a:pt x="1680" y="740"/>
                  <a:pt x="1704" y="732"/>
                </a:cubicBezTo>
                <a:cubicBezTo>
                  <a:pt x="1716" y="728"/>
                  <a:pt x="1740" y="720"/>
                  <a:pt x="1740" y="720"/>
                </a:cubicBezTo>
                <a:cubicBezTo>
                  <a:pt x="1758" y="665"/>
                  <a:pt x="1787" y="675"/>
                  <a:pt x="1812" y="624"/>
                </a:cubicBezTo>
                <a:cubicBezTo>
                  <a:pt x="1847" y="554"/>
                  <a:pt x="1895" y="483"/>
                  <a:pt x="1920" y="408"/>
                </a:cubicBezTo>
                <a:cubicBezTo>
                  <a:pt x="1916" y="372"/>
                  <a:pt x="1914" y="336"/>
                  <a:pt x="1908" y="300"/>
                </a:cubicBezTo>
                <a:cubicBezTo>
                  <a:pt x="1906" y="288"/>
                  <a:pt x="1896" y="277"/>
                  <a:pt x="1896" y="264"/>
                </a:cubicBezTo>
                <a:cubicBezTo>
                  <a:pt x="1896" y="221"/>
                  <a:pt x="1925" y="93"/>
                  <a:pt x="1956" y="72"/>
                </a:cubicBezTo>
                <a:cubicBezTo>
                  <a:pt x="1980" y="56"/>
                  <a:pt x="2001" y="33"/>
                  <a:pt x="2028" y="24"/>
                </a:cubicBezTo>
                <a:cubicBezTo>
                  <a:pt x="2052" y="16"/>
                  <a:pt x="2124" y="0"/>
                  <a:pt x="2112" y="36"/>
                </a:cubicBezTo>
                <a:cubicBezTo>
                  <a:pt x="2235" y="48"/>
                  <a:pt x="2336" y="74"/>
                  <a:pt x="2460" y="84"/>
                </a:cubicBezTo>
                <a:cubicBezTo>
                  <a:pt x="2523" y="105"/>
                  <a:pt x="2585" y="119"/>
                  <a:pt x="2640" y="156"/>
                </a:cubicBezTo>
                <a:cubicBezTo>
                  <a:pt x="2648" y="168"/>
                  <a:pt x="2658" y="179"/>
                  <a:pt x="2664" y="192"/>
                </a:cubicBezTo>
                <a:cubicBezTo>
                  <a:pt x="2674" y="215"/>
                  <a:pt x="2688" y="264"/>
                  <a:pt x="2688" y="264"/>
                </a:cubicBezTo>
                <a:cubicBezTo>
                  <a:pt x="2632" y="348"/>
                  <a:pt x="2625" y="431"/>
                  <a:pt x="2568" y="516"/>
                </a:cubicBezTo>
                <a:cubicBezTo>
                  <a:pt x="2558" y="734"/>
                  <a:pt x="2592" y="1068"/>
                  <a:pt x="2556" y="1260"/>
                </a:cubicBezTo>
                <a:cubicBezTo>
                  <a:pt x="2555" y="1274"/>
                  <a:pt x="2540" y="1284"/>
                  <a:pt x="2532" y="1296"/>
                </a:cubicBezTo>
                <a:cubicBezTo>
                  <a:pt x="2540" y="1308"/>
                  <a:pt x="2542" y="1329"/>
                  <a:pt x="2556" y="1332"/>
                </a:cubicBezTo>
                <a:cubicBezTo>
                  <a:pt x="2584" y="1338"/>
                  <a:pt x="2614" y="1330"/>
                  <a:pt x="2640" y="1320"/>
                </a:cubicBezTo>
                <a:cubicBezTo>
                  <a:pt x="2667" y="1310"/>
                  <a:pt x="2688" y="1288"/>
                  <a:pt x="2712" y="1272"/>
                </a:cubicBezTo>
                <a:cubicBezTo>
                  <a:pt x="2748" y="1248"/>
                  <a:pt x="2832" y="1248"/>
                  <a:pt x="2868" y="1224"/>
                </a:cubicBezTo>
                <a:cubicBezTo>
                  <a:pt x="2958" y="1232"/>
                  <a:pt x="2968" y="1221"/>
                  <a:pt x="3048" y="1248"/>
                </a:cubicBezTo>
                <a:cubicBezTo>
                  <a:pt x="3090" y="1244"/>
                  <a:pt x="3204" y="1244"/>
                  <a:pt x="3252" y="1212"/>
                </a:cubicBezTo>
                <a:cubicBezTo>
                  <a:pt x="3335" y="1157"/>
                  <a:pt x="3297" y="1173"/>
                  <a:pt x="3360" y="1152"/>
                </a:cubicBezTo>
                <a:cubicBezTo>
                  <a:pt x="3398" y="1096"/>
                  <a:pt x="3415" y="1056"/>
                  <a:pt x="3468" y="1020"/>
                </a:cubicBezTo>
                <a:cubicBezTo>
                  <a:pt x="3487" y="962"/>
                  <a:pt x="3542" y="919"/>
                  <a:pt x="3600" y="900"/>
                </a:cubicBezTo>
                <a:cubicBezTo>
                  <a:pt x="3616" y="876"/>
                  <a:pt x="3596" y="852"/>
                  <a:pt x="3612" y="828"/>
                </a:cubicBezTo>
                <a:cubicBezTo>
                  <a:pt x="3619" y="817"/>
                  <a:pt x="3637" y="822"/>
                  <a:pt x="3648" y="816"/>
                </a:cubicBezTo>
                <a:cubicBezTo>
                  <a:pt x="3661" y="810"/>
                  <a:pt x="3673" y="801"/>
                  <a:pt x="3684" y="792"/>
                </a:cubicBezTo>
                <a:cubicBezTo>
                  <a:pt x="3723" y="760"/>
                  <a:pt x="3740" y="715"/>
                  <a:pt x="3780" y="684"/>
                </a:cubicBezTo>
                <a:cubicBezTo>
                  <a:pt x="3803" y="666"/>
                  <a:pt x="3828" y="652"/>
                  <a:pt x="3852" y="636"/>
                </a:cubicBezTo>
                <a:cubicBezTo>
                  <a:pt x="3873" y="622"/>
                  <a:pt x="3924" y="612"/>
                  <a:pt x="3924" y="612"/>
                </a:cubicBezTo>
                <a:cubicBezTo>
                  <a:pt x="3932" y="600"/>
                  <a:pt x="3937" y="585"/>
                  <a:pt x="3948" y="576"/>
                </a:cubicBezTo>
                <a:cubicBezTo>
                  <a:pt x="4010" y="527"/>
                  <a:pt x="3966" y="600"/>
                  <a:pt x="3996" y="540"/>
                </a:cubicBezTo>
              </a:path>
            </a:pathLst>
          </a:custGeom>
          <a:noFill/>
          <a:ln w="57150" cap="flat" cmpd="sng">
            <a:solidFill>
              <a:srgbClr val="72C5EE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167" name="Text Box 66">
            <a:extLst>
              <a:ext uri="{FF2B5EF4-FFF2-40B4-BE49-F238E27FC236}">
                <a16:creationId xmlns:a16="http://schemas.microsoft.com/office/drawing/2014/main" id="{12C6BE73-E15A-4996-9146-C4892A39EF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76375" y="549275"/>
            <a:ext cx="67675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 sz="2400">
              <a:latin typeface="Times New Roman" panose="02020603050405020304" pitchFamily="18" charset="0"/>
            </a:endParaRPr>
          </a:p>
        </p:txBody>
      </p:sp>
      <p:sp>
        <p:nvSpPr>
          <p:cNvPr id="49168" name="Text Box 67">
            <a:extLst>
              <a:ext uri="{FF2B5EF4-FFF2-40B4-BE49-F238E27FC236}">
                <a16:creationId xmlns:a16="http://schemas.microsoft.com/office/drawing/2014/main" id="{9FB591B8-52DF-4CB6-9AEA-C9CCDE6D28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620713"/>
            <a:ext cx="7561263" cy="639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600" b="1">
                <a:latin typeface="Times New Roman" panose="02020603050405020304" pitchFamily="18" charset="0"/>
              </a:rPr>
              <a:t>读黄河水系图:黄河流经哪些省区?</a:t>
            </a:r>
          </a:p>
        </p:txBody>
      </p:sp>
      <p:grpSp>
        <p:nvGrpSpPr>
          <p:cNvPr id="49169" name="Group 68">
            <a:extLst>
              <a:ext uri="{FF2B5EF4-FFF2-40B4-BE49-F238E27FC236}">
                <a16:creationId xmlns:a16="http://schemas.microsoft.com/office/drawing/2014/main" id="{3985FC00-03B3-40D9-8A69-C36C3B7CFC81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2843213" cy="476250"/>
            <a:chOff x="0" y="0"/>
            <a:chExt cx="1791" cy="300"/>
          </a:xfrm>
        </p:grpSpPr>
        <p:sp>
          <p:nvSpPr>
            <p:cNvPr id="49170" name="Rectangle 69">
              <a:extLst>
                <a:ext uri="{FF2B5EF4-FFF2-40B4-BE49-F238E27FC236}">
                  <a16:creationId xmlns:a16="http://schemas.microsoft.com/office/drawing/2014/main" id="{04E8F041-1C1B-4D91-BF6D-A26B60C082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791" cy="300"/>
            </a:xfrm>
            <a:prstGeom prst="rect">
              <a:avLst/>
            </a:prstGeom>
            <a:gradFill rotWithShape="1">
              <a:gsLst>
                <a:gs pos="0">
                  <a:srgbClr val="F4FAA4"/>
                </a:gs>
                <a:gs pos="100000">
                  <a:srgbClr val="FFCC66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9171" name="Text Box 70">
              <a:extLst>
                <a:ext uri="{FF2B5EF4-FFF2-40B4-BE49-F238E27FC236}">
                  <a16:creationId xmlns:a16="http://schemas.microsoft.com/office/drawing/2014/main" id="{63D62DFC-66E5-4793-8401-EFB5EB744F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179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333300">
                      <a:alpha val="81960"/>
                    </a:srgbClr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dist" eaLnBrk="1" hangingPunct="1">
                <a:spcBef>
                  <a:spcPct val="50000"/>
                </a:spcBef>
              </a:pPr>
              <a:r>
                <a:rPr lang="zh-CN" altLang="en-US" b="1">
                  <a:solidFill>
                    <a:srgbClr val="FF3300"/>
                  </a:solidFill>
                  <a:latin typeface="Arial" panose="020B0604020202020204" pitchFamily="34" charset="0"/>
                  <a:ea typeface="楷体_GB2312" pitchFamily="49" charset="-122"/>
                </a:rPr>
                <a:t>概况篇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7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7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7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7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7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7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7" dur="500"/>
                                        <p:tgtEl>
                                          <p:spTgt spid="27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2" dur="500"/>
                                        <p:tgtEl>
                                          <p:spTgt spid="27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2" descr="中国的气候类型">
            <a:extLst>
              <a:ext uri="{FF2B5EF4-FFF2-40B4-BE49-F238E27FC236}">
                <a16:creationId xmlns:a16="http://schemas.microsoft.com/office/drawing/2014/main" id="{7EFDD96C-6F09-498F-B793-2F7E49C49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-12000"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650" y="0"/>
            <a:ext cx="7489825" cy="5157788"/>
          </a:xfrm>
          <a:prstGeom prst="rect">
            <a:avLst/>
          </a:prstGeom>
          <a:solidFill>
            <a:srgbClr val="FFCC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5" name="Text Box 3">
            <a:extLst>
              <a:ext uri="{FF2B5EF4-FFF2-40B4-BE49-F238E27FC236}">
                <a16:creationId xmlns:a16="http://schemas.microsoft.com/office/drawing/2014/main" id="{78B567C2-E4A1-4F58-BCC1-F86CAD0D24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7538" y="4076700"/>
            <a:ext cx="1657350" cy="336550"/>
          </a:xfrm>
          <a:prstGeom prst="rect">
            <a:avLst/>
          </a:prstGeom>
          <a:solidFill>
            <a:srgbClr val="FFCC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600" b="1">
                <a:solidFill>
                  <a:srgbClr val="FF0000"/>
                </a:solidFill>
                <a:latin typeface="Times New Roman" panose="02020603050405020304" pitchFamily="18" charset="0"/>
              </a:rPr>
              <a:t>亚热带季风气候</a:t>
            </a:r>
          </a:p>
        </p:txBody>
      </p:sp>
      <p:sp>
        <p:nvSpPr>
          <p:cNvPr id="50180" name="未知">
            <a:extLst>
              <a:ext uri="{FF2B5EF4-FFF2-40B4-BE49-F238E27FC236}">
                <a16:creationId xmlns:a16="http://schemas.microsoft.com/office/drawing/2014/main" id="{73193F79-FFE5-4DF8-B16A-387B927270E4}"/>
              </a:ext>
            </a:extLst>
          </p:cNvPr>
          <p:cNvSpPr>
            <a:spLocks/>
          </p:cNvSpPr>
          <p:nvPr/>
        </p:nvSpPr>
        <p:spPr bwMode="auto">
          <a:xfrm>
            <a:off x="4572000" y="3500438"/>
            <a:ext cx="1828800" cy="185737"/>
          </a:xfrm>
          <a:custGeom>
            <a:avLst/>
            <a:gdLst>
              <a:gd name="T0" fmla="*/ 0 w 1152"/>
              <a:gd name="T1" fmla="*/ 28575 h 117"/>
              <a:gd name="T2" fmla="*/ 782638 w 1152"/>
              <a:gd name="T3" fmla="*/ 14287 h 117"/>
              <a:gd name="T4" fmla="*/ 1073150 w 1152"/>
              <a:gd name="T5" fmla="*/ 71437 h 117"/>
              <a:gd name="T6" fmla="*/ 1392238 w 1152"/>
              <a:gd name="T7" fmla="*/ 130175 h 117"/>
              <a:gd name="T8" fmla="*/ 1538288 w 1152"/>
              <a:gd name="T9" fmla="*/ 144462 h 117"/>
              <a:gd name="T10" fmla="*/ 1566863 w 1152"/>
              <a:gd name="T11" fmla="*/ 101600 h 117"/>
              <a:gd name="T12" fmla="*/ 1770063 w 1152"/>
              <a:gd name="T13" fmla="*/ 42862 h 117"/>
              <a:gd name="T14" fmla="*/ 1828800 w 1152"/>
              <a:gd name="T15" fmla="*/ 28575 h 11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152" h="117">
                <a:moveTo>
                  <a:pt x="0" y="18"/>
                </a:moveTo>
                <a:cubicBezTo>
                  <a:pt x="199" y="11"/>
                  <a:pt x="301" y="0"/>
                  <a:pt x="493" y="9"/>
                </a:cubicBezTo>
                <a:cubicBezTo>
                  <a:pt x="560" y="25"/>
                  <a:pt x="607" y="37"/>
                  <a:pt x="676" y="45"/>
                </a:cubicBezTo>
                <a:cubicBezTo>
                  <a:pt x="725" y="94"/>
                  <a:pt x="816" y="78"/>
                  <a:pt x="877" y="82"/>
                </a:cubicBezTo>
                <a:cubicBezTo>
                  <a:pt x="908" y="111"/>
                  <a:pt x="904" y="117"/>
                  <a:pt x="969" y="91"/>
                </a:cubicBezTo>
                <a:cubicBezTo>
                  <a:pt x="979" y="87"/>
                  <a:pt x="979" y="72"/>
                  <a:pt x="987" y="64"/>
                </a:cubicBezTo>
                <a:cubicBezTo>
                  <a:pt x="1020" y="31"/>
                  <a:pt x="1072" y="32"/>
                  <a:pt x="1115" y="27"/>
                </a:cubicBezTo>
                <a:cubicBezTo>
                  <a:pt x="1146" y="17"/>
                  <a:pt x="1133" y="18"/>
                  <a:pt x="1152" y="18"/>
                </a:cubicBezTo>
              </a:path>
            </a:pathLst>
          </a:custGeom>
          <a:noFill/>
          <a:ln w="28575" cap="sq" cmpd="sng">
            <a:solidFill>
              <a:srgbClr val="FF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8677" name="Text Box 5">
            <a:extLst>
              <a:ext uri="{FF2B5EF4-FFF2-40B4-BE49-F238E27FC236}">
                <a16:creationId xmlns:a16="http://schemas.microsoft.com/office/drawing/2014/main" id="{CA483A0A-DD6D-4C5B-8C6A-EF7A05DECD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9975" y="3141663"/>
            <a:ext cx="1439863" cy="336550"/>
          </a:xfrm>
          <a:prstGeom prst="rect">
            <a:avLst/>
          </a:prstGeom>
          <a:solidFill>
            <a:srgbClr val="CC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600" b="1">
                <a:solidFill>
                  <a:srgbClr val="FF0000"/>
                </a:solidFill>
                <a:latin typeface="Times New Roman" panose="02020603050405020304" pitchFamily="18" charset="0"/>
              </a:rPr>
              <a:t>高原高山气候</a:t>
            </a:r>
          </a:p>
        </p:txBody>
      </p:sp>
      <p:sp>
        <p:nvSpPr>
          <p:cNvPr id="50182" name="Text Box 6">
            <a:extLst>
              <a:ext uri="{FF2B5EF4-FFF2-40B4-BE49-F238E27FC236}">
                <a16:creationId xmlns:a16="http://schemas.microsoft.com/office/drawing/2014/main" id="{CCDA2F6E-636A-4075-A6F0-A686ECA448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5300663"/>
            <a:ext cx="676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宋体" panose="02010600030101010101" pitchFamily="2" charset="-122"/>
              </a:rPr>
              <a:t>从图中读出长江黄河分别流经哪些气候区</a:t>
            </a:r>
            <a:r>
              <a:rPr lang="en-US" altLang="zh-CN" sz="2400" b="1">
                <a:latin typeface="宋体" panose="02010600030101010101" pitchFamily="2" charset="-122"/>
              </a:rPr>
              <a:t>?</a:t>
            </a:r>
          </a:p>
        </p:txBody>
      </p:sp>
      <p:sp>
        <p:nvSpPr>
          <p:cNvPr id="50183" name="Text Box 7">
            <a:extLst>
              <a:ext uri="{FF2B5EF4-FFF2-40B4-BE49-F238E27FC236}">
                <a16:creationId xmlns:a16="http://schemas.microsoft.com/office/drawing/2014/main" id="{1194E932-8311-4A1C-9943-2A0C900A73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113" y="6021388"/>
            <a:ext cx="63357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>
                <a:solidFill>
                  <a:srgbClr val="FF3300"/>
                </a:solidFill>
              </a:rPr>
              <a:t>想一想：长江黄河哪条水量大？为什么？</a:t>
            </a:r>
          </a:p>
        </p:txBody>
      </p:sp>
      <p:sp>
        <p:nvSpPr>
          <p:cNvPr id="28680" name="Text Box 8">
            <a:extLst>
              <a:ext uri="{FF2B5EF4-FFF2-40B4-BE49-F238E27FC236}">
                <a16:creationId xmlns:a16="http://schemas.microsoft.com/office/drawing/2014/main" id="{D4CD7616-DED7-4A9B-8BCB-D234D5FBF3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6463" y="2492375"/>
            <a:ext cx="396081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solidFill>
                  <a:srgbClr val="FF0000"/>
                </a:solidFill>
              </a:rPr>
              <a:t>温带季风气候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8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8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6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6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 animBg="1" autoUpdateAnimBg="0"/>
      <p:bldP spid="28677" grpId="0" animBg="1" autoUpdateAnimBg="0"/>
      <p:bldP spid="2868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 Box 2">
            <a:extLst>
              <a:ext uri="{FF2B5EF4-FFF2-40B4-BE49-F238E27FC236}">
                <a16:creationId xmlns:a16="http://schemas.microsoft.com/office/drawing/2014/main" id="{7E5857AF-04FC-4176-84CC-3832706349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6021388"/>
            <a:ext cx="74898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>
                <a:latin typeface="宋体" panose="02010600030101010101" pitchFamily="2" charset="-122"/>
              </a:rPr>
              <a:t>从图中读出长江黄河分别流经哪些干湿地区</a:t>
            </a:r>
            <a:r>
              <a:rPr lang="en-US" altLang="zh-CN" sz="2800" b="1">
                <a:latin typeface="宋体" panose="02010600030101010101" pitchFamily="2" charset="-122"/>
              </a:rPr>
              <a:t>?</a:t>
            </a:r>
          </a:p>
        </p:txBody>
      </p:sp>
      <p:pic>
        <p:nvPicPr>
          <p:cNvPr id="51203" name="Picture 3" descr="中国干湿地区划分图">
            <a:extLst>
              <a:ext uri="{FF2B5EF4-FFF2-40B4-BE49-F238E27FC236}">
                <a16:creationId xmlns:a16="http://schemas.microsoft.com/office/drawing/2014/main" id="{59D48DCE-FC49-4221-B29B-8E6D04F7B9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3" y="188913"/>
            <a:ext cx="7704137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 Box 2">
            <a:extLst>
              <a:ext uri="{FF2B5EF4-FFF2-40B4-BE49-F238E27FC236}">
                <a16:creationId xmlns:a16="http://schemas.microsoft.com/office/drawing/2014/main" id="{85E9ED4A-94EF-4011-80DB-C2A750D083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703388"/>
            <a:ext cx="52832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b="1">
                <a:latin typeface="Times New Roman" panose="02020603050405020304" pitchFamily="18" charset="0"/>
              </a:rPr>
              <a:t>1</a:t>
            </a:r>
            <a:r>
              <a:rPr lang="zh-CN" altLang="en-US" sz="3200" b="1">
                <a:latin typeface="Times New Roman" panose="02020603050405020304" pitchFamily="18" charset="0"/>
              </a:rPr>
              <a:t>、什么是外流河、外流区？</a:t>
            </a:r>
          </a:p>
        </p:txBody>
      </p:sp>
      <p:sp>
        <p:nvSpPr>
          <p:cNvPr id="5123" name="Text Box 3">
            <a:extLst>
              <a:ext uri="{FF2B5EF4-FFF2-40B4-BE49-F238E27FC236}">
                <a16:creationId xmlns:a16="http://schemas.microsoft.com/office/drawing/2014/main" id="{EF84F343-8E3B-4848-B1D3-63B097DBD6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075" y="3644900"/>
            <a:ext cx="5264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b="1">
                <a:latin typeface="Times New Roman" panose="02020603050405020304" pitchFamily="18" charset="0"/>
              </a:rPr>
              <a:t>2</a:t>
            </a:r>
            <a:r>
              <a:rPr lang="zh-CN" altLang="en-US" sz="3200" b="1">
                <a:latin typeface="Times New Roman" panose="02020603050405020304" pitchFamily="18" charset="0"/>
              </a:rPr>
              <a:t>、什么是内流河、内流区？</a:t>
            </a:r>
          </a:p>
        </p:txBody>
      </p:sp>
      <p:sp>
        <p:nvSpPr>
          <p:cNvPr id="5124" name="Text Box 4">
            <a:extLst>
              <a:ext uri="{FF2B5EF4-FFF2-40B4-BE49-F238E27FC236}">
                <a16:creationId xmlns:a16="http://schemas.microsoft.com/office/drawing/2014/main" id="{E7798B83-B902-45F4-B23F-89C6FB54FB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5213" y="2362200"/>
            <a:ext cx="8078787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Tx/>
              <a:buChar char="•"/>
            </a:pPr>
            <a:r>
              <a:rPr lang="zh-CN" altLang="en-US" sz="3200" b="1">
                <a:latin typeface="Times New Roman" panose="02020603050405020304" pitchFamily="18" charset="0"/>
              </a:rPr>
              <a:t>最终流入海洋的河流，叫外流河。</a:t>
            </a:r>
          </a:p>
          <a:p>
            <a:pPr eaLnBrk="1" hangingPunct="1">
              <a:buFontTx/>
              <a:buChar char="•"/>
            </a:pPr>
            <a:r>
              <a:rPr lang="zh-CN" altLang="en-US" sz="3200" b="1">
                <a:latin typeface="Times New Roman" panose="02020603050405020304" pitchFamily="18" charset="0"/>
              </a:rPr>
              <a:t>外流河的流域（集水区域），称为外流区。</a:t>
            </a:r>
          </a:p>
        </p:txBody>
      </p:sp>
      <p:sp>
        <p:nvSpPr>
          <p:cNvPr id="5125" name="Text Box 5">
            <a:extLst>
              <a:ext uri="{FF2B5EF4-FFF2-40B4-BE49-F238E27FC236}">
                <a16:creationId xmlns:a16="http://schemas.microsoft.com/office/drawing/2014/main" id="{DC6F60D8-AD56-4223-BA96-FB40219208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5213" y="4437063"/>
            <a:ext cx="8048625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Tx/>
              <a:buChar char="•"/>
            </a:pPr>
            <a:r>
              <a:rPr lang="zh-CN" altLang="en-US" sz="3200" b="1">
                <a:latin typeface="Times New Roman" panose="02020603050405020304" pitchFamily="18" charset="0"/>
              </a:rPr>
              <a:t>最终未流入海洋的河流，叫内流河。</a:t>
            </a:r>
          </a:p>
          <a:p>
            <a:pPr eaLnBrk="1" hangingPunct="1">
              <a:buFontTx/>
              <a:buChar char="•"/>
            </a:pPr>
            <a:r>
              <a:rPr lang="zh-CN" altLang="en-US" sz="3200" b="1">
                <a:latin typeface="Times New Roman" panose="02020603050405020304" pitchFamily="18" charset="0"/>
              </a:rPr>
              <a:t>内流河的流域（集水区域），称为内流区。</a:t>
            </a:r>
          </a:p>
        </p:txBody>
      </p:sp>
      <p:sp>
        <p:nvSpPr>
          <p:cNvPr id="24582" name="AutoShape 6">
            <a:extLst>
              <a:ext uri="{FF2B5EF4-FFF2-40B4-BE49-F238E27FC236}">
                <a16:creationId xmlns:a16="http://schemas.microsoft.com/office/drawing/2014/main" id="{0AFA85BD-E92E-434B-94A7-5B05696316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0"/>
            <a:ext cx="4105275" cy="1295400"/>
          </a:xfrm>
          <a:prstGeom prst="flowChartPunchedTape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4400" b="1">
                <a:ea typeface="华文行楷" panose="02010800040101010101" pitchFamily="2" charset="-122"/>
              </a:rPr>
              <a:t>一</a:t>
            </a:r>
            <a:r>
              <a:rPr lang="zh-CN" altLang="en-US" b="1"/>
              <a:t>、</a:t>
            </a:r>
            <a:r>
              <a:rPr lang="zh-CN" altLang="en-US" sz="4400" b="1">
                <a:ea typeface="华文行楷" panose="02010800040101010101" pitchFamily="2" charset="-122"/>
              </a:rPr>
              <a:t>外流区为主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 autoUpdateAnimBg="0"/>
      <p:bldP spid="5124" grpId="0" autoUpdateAnimBg="0"/>
      <p:bldP spid="5125" grpId="0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 descr="中国地形9">
            <a:extLst>
              <a:ext uri="{FF2B5EF4-FFF2-40B4-BE49-F238E27FC236}">
                <a16:creationId xmlns:a16="http://schemas.microsoft.com/office/drawing/2014/main" id="{62F18508-2503-42D8-9D7A-38829833D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765175"/>
            <a:ext cx="8131175" cy="570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3" name="Text Box 3">
            <a:extLst>
              <a:ext uri="{FF2B5EF4-FFF2-40B4-BE49-F238E27FC236}">
                <a16:creationId xmlns:a16="http://schemas.microsoft.com/office/drawing/2014/main" id="{4DDFE867-2310-4E2C-B00C-377FB534BEE2}"/>
              </a:ext>
            </a:extLst>
          </p:cNvPr>
          <p:cNvSpPr txBox="1">
            <a:spLocks noChangeArrowheads="1"/>
          </p:cNvSpPr>
          <p:nvPr/>
        </p:nvSpPr>
        <p:spPr bwMode="auto">
          <a:xfrm rot="20646526">
            <a:off x="3348038" y="4941888"/>
            <a:ext cx="2138362" cy="396875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>
            <a:spAutoFit/>
          </a:bodyPr>
          <a:lstStyle/>
          <a:p>
            <a:pPr algn="ctr" eaLnBrk="1" hangingPunct="1">
              <a:defRPr/>
            </a:pPr>
            <a:r>
              <a:rPr lang="zh-CN" altLang="en-US" sz="2000" b="1">
                <a:solidFill>
                  <a:srgbClr val="CC05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云贵高原</a:t>
            </a:r>
          </a:p>
        </p:txBody>
      </p:sp>
      <p:sp>
        <p:nvSpPr>
          <p:cNvPr id="30724" name="Text Box 4">
            <a:extLst>
              <a:ext uri="{FF2B5EF4-FFF2-40B4-BE49-F238E27FC236}">
                <a16:creationId xmlns:a16="http://schemas.microsoft.com/office/drawing/2014/main" id="{052D06FA-2ED0-4724-8468-8B8805D4A9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7813" y="3705225"/>
            <a:ext cx="3302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>
            <a:spAutoFit/>
          </a:bodyPr>
          <a:lstStyle/>
          <a:p>
            <a:pPr algn="ctr" eaLnBrk="1" hangingPunct="1">
              <a:defRPr/>
            </a:pPr>
            <a:r>
              <a:rPr lang="zh-CN" altLang="en-US" sz="2400" b="1" i="1">
                <a:solidFill>
                  <a:srgbClr val="CC05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青    藏   高    原</a:t>
            </a:r>
          </a:p>
        </p:txBody>
      </p:sp>
      <p:sp>
        <p:nvSpPr>
          <p:cNvPr id="30725" name="Text Box 5">
            <a:extLst>
              <a:ext uri="{FF2B5EF4-FFF2-40B4-BE49-F238E27FC236}">
                <a16:creationId xmlns:a16="http://schemas.microsoft.com/office/drawing/2014/main" id="{032EF41F-3E91-43E1-931A-1D8627E48E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638" y="4221163"/>
            <a:ext cx="1003300" cy="3365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lang="zh-CN" altLang="en-US" sz="1600" b="1" i="1">
                <a:solidFill>
                  <a:srgbClr val="CC05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四川盆地</a:t>
            </a:r>
            <a:endParaRPr lang="zh-CN" altLang="en-US" sz="1600" b="1">
              <a:solidFill>
                <a:srgbClr val="CC05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30726" name="Text Box 6">
            <a:extLst>
              <a:ext uri="{FF2B5EF4-FFF2-40B4-BE49-F238E27FC236}">
                <a16:creationId xmlns:a16="http://schemas.microsoft.com/office/drawing/2014/main" id="{39322364-5E9C-4292-B02E-2477EF4575CC}"/>
              </a:ext>
            </a:extLst>
          </p:cNvPr>
          <p:cNvSpPr txBox="1">
            <a:spLocks noChangeArrowheads="1"/>
          </p:cNvSpPr>
          <p:nvPr/>
        </p:nvSpPr>
        <p:spPr bwMode="auto">
          <a:xfrm rot="20323579">
            <a:off x="5105400" y="4038600"/>
            <a:ext cx="1447800" cy="641350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>
            <a:spAutoFit/>
          </a:bodyPr>
          <a:lstStyle/>
          <a:p>
            <a:pPr algn="ctr" eaLnBrk="1" hangingPunct="1">
              <a:defRPr/>
            </a:pPr>
            <a:r>
              <a:rPr lang="zh-CN" altLang="en-US" b="1" i="1">
                <a:solidFill>
                  <a:srgbClr val="CC05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长江中下</a:t>
            </a:r>
          </a:p>
          <a:p>
            <a:pPr algn="ctr" eaLnBrk="1" hangingPunct="1">
              <a:defRPr/>
            </a:pPr>
            <a:r>
              <a:rPr lang="zh-CN" altLang="en-US" b="1" i="1">
                <a:solidFill>
                  <a:srgbClr val="CC05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游平原</a:t>
            </a:r>
          </a:p>
        </p:txBody>
      </p:sp>
      <p:sp>
        <p:nvSpPr>
          <p:cNvPr id="30727" name="Text Box 7">
            <a:extLst>
              <a:ext uri="{FF2B5EF4-FFF2-40B4-BE49-F238E27FC236}">
                <a16:creationId xmlns:a16="http://schemas.microsoft.com/office/drawing/2014/main" id="{D1DCE7F2-A919-41D1-9A92-7258D4FACE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7150" y="0"/>
            <a:ext cx="5772150" cy="7016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lang="zh-CN" altLang="en-US" sz="4000" i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隶书" panose="02010509060101010101" pitchFamily="49" charset="-122"/>
              </a:rPr>
              <a:t>长江黄河干流流经地形区</a:t>
            </a:r>
          </a:p>
        </p:txBody>
      </p:sp>
      <p:sp>
        <p:nvSpPr>
          <p:cNvPr id="30734" name="Freeform 14">
            <a:extLst>
              <a:ext uri="{FF2B5EF4-FFF2-40B4-BE49-F238E27FC236}">
                <a16:creationId xmlns:a16="http://schemas.microsoft.com/office/drawing/2014/main" id="{73A5986A-8CAF-433E-91B8-8A4DFE911603}"/>
              </a:ext>
            </a:extLst>
          </p:cNvPr>
          <p:cNvSpPr>
            <a:spLocks/>
          </p:cNvSpPr>
          <p:nvPr/>
        </p:nvSpPr>
        <p:spPr bwMode="auto">
          <a:xfrm>
            <a:off x="3851275" y="2997200"/>
            <a:ext cx="2325688" cy="933450"/>
          </a:xfrm>
          <a:custGeom>
            <a:avLst/>
            <a:gdLst>
              <a:gd name="T0" fmla="*/ 2325688 w 1465"/>
              <a:gd name="T1" fmla="*/ 346075 h 588"/>
              <a:gd name="T2" fmla="*/ 2063750 w 1465"/>
              <a:gd name="T3" fmla="*/ 620713 h 588"/>
              <a:gd name="T4" fmla="*/ 1724025 w 1465"/>
              <a:gd name="T5" fmla="*/ 685800 h 588"/>
              <a:gd name="T6" fmla="*/ 1514475 w 1465"/>
              <a:gd name="T7" fmla="*/ 738188 h 588"/>
              <a:gd name="T8" fmla="*/ 1528763 w 1465"/>
              <a:gd name="T9" fmla="*/ 333375 h 588"/>
              <a:gd name="T10" fmla="*/ 1541463 w 1465"/>
              <a:gd name="T11" fmla="*/ 123825 h 588"/>
              <a:gd name="T12" fmla="*/ 1397000 w 1465"/>
              <a:gd name="T13" fmla="*/ 46038 h 588"/>
              <a:gd name="T14" fmla="*/ 1227138 w 1465"/>
              <a:gd name="T15" fmla="*/ 20638 h 588"/>
              <a:gd name="T16" fmla="*/ 1136650 w 1465"/>
              <a:gd name="T17" fmla="*/ 98425 h 588"/>
              <a:gd name="T18" fmla="*/ 1084263 w 1465"/>
              <a:gd name="T19" fmla="*/ 215900 h 588"/>
              <a:gd name="T20" fmla="*/ 939800 w 1465"/>
              <a:gd name="T21" fmla="*/ 385763 h 588"/>
              <a:gd name="T22" fmla="*/ 744538 w 1465"/>
              <a:gd name="T23" fmla="*/ 608013 h 588"/>
              <a:gd name="T24" fmla="*/ 482600 w 1465"/>
              <a:gd name="T25" fmla="*/ 620713 h 588"/>
              <a:gd name="T26" fmla="*/ 392113 w 1465"/>
              <a:gd name="T27" fmla="*/ 647700 h 588"/>
              <a:gd name="T28" fmla="*/ 404813 w 1465"/>
              <a:gd name="T29" fmla="*/ 698500 h 588"/>
              <a:gd name="T30" fmla="*/ 417513 w 1465"/>
              <a:gd name="T31" fmla="*/ 765175 h 588"/>
              <a:gd name="T32" fmla="*/ 457200 w 1465"/>
              <a:gd name="T33" fmla="*/ 790575 h 588"/>
              <a:gd name="T34" fmla="*/ 587375 w 1465"/>
              <a:gd name="T35" fmla="*/ 895350 h 588"/>
              <a:gd name="T36" fmla="*/ 614363 w 1465"/>
              <a:gd name="T37" fmla="*/ 920750 h 588"/>
              <a:gd name="T38" fmla="*/ 587375 w 1465"/>
              <a:gd name="T39" fmla="*/ 882650 h 588"/>
              <a:gd name="T40" fmla="*/ 549275 w 1465"/>
              <a:gd name="T41" fmla="*/ 868363 h 588"/>
              <a:gd name="T42" fmla="*/ 300038 w 1465"/>
              <a:gd name="T43" fmla="*/ 842963 h 588"/>
              <a:gd name="T44" fmla="*/ 234950 w 1465"/>
              <a:gd name="T45" fmla="*/ 777875 h 588"/>
              <a:gd name="T46" fmla="*/ 195263 w 1465"/>
              <a:gd name="T47" fmla="*/ 738188 h 588"/>
              <a:gd name="T48" fmla="*/ 0 w 1465"/>
              <a:gd name="T49" fmla="*/ 712788 h 588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1465" h="588">
                <a:moveTo>
                  <a:pt x="1465" y="218"/>
                </a:moveTo>
                <a:cubicBezTo>
                  <a:pt x="1398" y="242"/>
                  <a:pt x="1360" y="351"/>
                  <a:pt x="1300" y="391"/>
                </a:cubicBezTo>
                <a:cubicBezTo>
                  <a:pt x="1239" y="431"/>
                  <a:pt x="1154" y="427"/>
                  <a:pt x="1086" y="432"/>
                </a:cubicBezTo>
                <a:cubicBezTo>
                  <a:pt x="1010" y="456"/>
                  <a:pt x="1068" y="454"/>
                  <a:pt x="954" y="465"/>
                </a:cubicBezTo>
                <a:cubicBezTo>
                  <a:pt x="920" y="413"/>
                  <a:pt x="954" y="275"/>
                  <a:pt x="963" y="210"/>
                </a:cubicBezTo>
                <a:cubicBezTo>
                  <a:pt x="966" y="166"/>
                  <a:pt x="974" y="122"/>
                  <a:pt x="971" y="78"/>
                </a:cubicBezTo>
                <a:cubicBezTo>
                  <a:pt x="969" y="44"/>
                  <a:pt x="880" y="29"/>
                  <a:pt x="880" y="29"/>
                </a:cubicBezTo>
                <a:cubicBezTo>
                  <a:pt x="836" y="0"/>
                  <a:pt x="830" y="4"/>
                  <a:pt x="773" y="13"/>
                </a:cubicBezTo>
                <a:cubicBezTo>
                  <a:pt x="751" y="28"/>
                  <a:pt x="734" y="43"/>
                  <a:pt x="716" y="62"/>
                </a:cubicBezTo>
                <a:cubicBezTo>
                  <a:pt x="707" y="100"/>
                  <a:pt x="694" y="101"/>
                  <a:pt x="683" y="136"/>
                </a:cubicBezTo>
                <a:cubicBezTo>
                  <a:pt x="672" y="233"/>
                  <a:pt x="680" y="226"/>
                  <a:pt x="592" y="243"/>
                </a:cubicBezTo>
                <a:cubicBezTo>
                  <a:pt x="548" y="289"/>
                  <a:pt x="551" y="376"/>
                  <a:pt x="469" y="383"/>
                </a:cubicBezTo>
                <a:cubicBezTo>
                  <a:pt x="414" y="388"/>
                  <a:pt x="359" y="388"/>
                  <a:pt x="304" y="391"/>
                </a:cubicBezTo>
                <a:cubicBezTo>
                  <a:pt x="285" y="397"/>
                  <a:pt x="257" y="391"/>
                  <a:pt x="247" y="408"/>
                </a:cubicBezTo>
                <a:cubicBezTo>
                  <a:pt x="241" y="417"/>
                  <a:pt x="253" y="429"/>
                  <a:pt x="255" y="440"/>
                </a:cubicBezTo>
                <a:cubicBezTo>
                  <a:pt x="258" y="454"/>
                  <a:pt x="256" y="470"/>
                  <a:pt x="263" y="482"/>
                </a:cubicBezTo>
                <a:cubicBezTo>
                  <a:pt x="268" y="491"/>
                  <a:pt x="281" y="492"/>
                  <a:pt x="288" y="498"/>
                </a:cubicBezTo>
                <a:cubicBezTo>
                  <a:pt x="323" y="528"/>
                  <a:pt x="330" y="551"/>
                  <a:pt x="370" y="564"/>
                </a:cubicBezTo>
                <a:cubicBezTo>
                  <a:pt x="376" y="569"/>
                  <a:pt x="387" y="588"/>
                  <a:pt x="387" y="580"/>
                </a:cubicBezTo>
                <a:cubicBezTo>
                  <a:pt x="387" y="570"/>
                  <a:pt x="378" y="562"/>
                  <a:pt x="370" y="556"/>
                </a:cubicBezTo>
                <a:cubicBezTo>
                  <a:pt x="363" y="551"/>
                  <a:pt x="354" y="550"/>
                  <a:pt x="346" y="547"/>
                </a:cubicBezTo>
                <a:cubicBezTo>
                  <a:pt x="290" y="559"/>
                  <a:pt x="243" y="548"/>
                  <a:pt x="189" y="531"/>
                </a:cubicBezTo>
                <a:cubicBezTo>
                  <a:pt x="175" y="517"/>
                  <a:pt x="162" y="504"/>
                  <a:pt x="148" y="490"/>
                </a:cubicBezTo>
                <a:cubicBezTo>
                  <a:pt x="140" y="482"/>
                  <a:pt x="135" y="466"/>
                  <a:pt x="123" y="465"/>
                </a:cubicBezTo>
                <a:cubicBezTo>
                  <a:pt x="10" y="457"/>
                  <a:pt x="48" y="473"/>
                  <a:pt x="0" y="449"/>
                </a:cubicBezTo>
              </a:path>
            </a:pathLst>
          </a:custGeom>
          <a:noFill/>
          <a:ln w="6350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35" name="Text Box 15">
            <a:extLst>
              <a:ext uri="{FF2B5EF4-FFF2-40B4-BE49-F238E27FC236}">
                <a16:creationId xmlns:a16="http://schemas.microsoft.com/office/drawing/2014/main" id="{09CA1875-EF40-4FF6-A336-81D71D9346A2}"/>
              </a:ext>
            </a:extLst>
          </p:cNvPr>
          <p:cNvSpPr txBox="1">
            <a:spLocks noChangeArrowheads="1"/>
          </p:cNvSpPr>
          <p:nvPr/>
        </p:nvSpPr>
        <p:spPr bwMode="auto">
          <a:xfrm rot="20755102">
            <a:off x="4284663" y="3284538"/>
            <a:ext cx="163195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</a:effec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zh-CN" altLang="en-US" sz="2400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黄土高原</a:t>
            </a:r>
          </a:p>
        </p:txBody>
      </p:sp>
      <p:sp>
        <p:nvSpPr>
          <p:cNvPr id="30736" name="Text Box 16">
            <a:extLst>
              <a:ext uri="{FF2B5EF4-FFF2-40B4-BE49-F238E27FC236}">
                <a16:creationId xmlns:a16="http://schemas.microsoft.com/office/drawing/2014/main" id="{BB7E793D-1445-49C6-AAB4-5747014416E3}"/>
              </a:ext>
            </a:extLst>
          </p:cNvPr>
          <p:cNvSpPr txBox="1">
            <a:spLocks noChangeArrowheads="1"/>
          </p:cNvSpPr>
          <p:nvPr/>
        </p:nvSpPr>
        <p:spPr bwMode="auto">
          <a:xfrm rot="20550385">
            <a:off x="4356100" y="2636838"/>
            <a:ext cx="19812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</a:effec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zh-CN" altLang="en-US" sz="2400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内蒙古高原</a:t>
            </a:r>
          </a:p>
        </p:txBody>
      </p:sp>
      <p:sp>
        <p:nvSpPr>
          <p:cNvPr id="30737" name="Text Box 17">
            <a:extLst>
              <a:ext uri="{FF2B5EF4-FFF2-40B4-BE49-F238E27FC236}">
                <a16:creationId xmlns:a16="http://schemas.microsoft.com/office/drawing/2014/main" id="{662CB011-9577-4457-A423-DBA38560BA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2725" y="3068638"/>
            <a:ext cx="15240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</a:effec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zh-CN" altLang="en-US" sz="2400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华北平原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30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3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30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0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7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7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0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07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7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7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3" grpId="0" build="p" autoUpdateAnimBg="0"/>
      <p:bldP spid="30724" grpId="0" build="p" autoUpdateAnimBg="0"/>
      <p:bldP spid="30725" grpId="0" build="p" autoUpdateAnimBg="0"/>
      <p:bldP spid="30726" grpId="0" autoUpdateAnimBg="0"/>
      <p:bldP spid="30735" grpId="0"/>
      <p:bldP spid="3073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50" name="Group 2">
            <a:extLst>
              <a:ext uri="{FF2B5EF4-FFF2-40B4-BE49-F238E27FC236}">
                <a16:creationId xmlns:a16="http://schemas.microsoft.com/office/drawing/2014/main" id="{3533F9BB-C016-4B86-921B-6786D8F2B427}"/>
              </a:ext>
            </a:extLst>
          </p:cNvPr>
          <p:cNvGrpSpPr>
            <a:grpSpLocks/>
          </p:cNvGrpSpPr>
          <p:nvPr/>
        </p:nvGrpSpPr>
        <p:grpSpPr bwMode="auto">
          <a:xfrm>
            <a:off x="-36513" y="44450"/>
            <a:ext cx="9140826" cy="6854825"/>
            <a:chOff x="0" y="0"/>
            <a:chExt cx="5760" cy="4320"/>
          </a:xfrm>
        </p:grpSpPr>
        <p:pic>
          <p:nvPicPr>
            <p:cNvPr id="53262" name="Picture 3" descr="002c">
              <a:extLst>
                <a:ext uri="{FF2B5EF4-FFF2-40B4-BE49-F238E27FC236}">
                  <a16:creationId xmlns:a16="http://schemas.microsoft.com/office/drawing/2014/main" id="{674C1B98-7033-4316-809A-EA89251269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208" b="11111"/>
            <a:stretch>
              <a:fillRect/>
            </a:stretch>
          </p:blipFill>
          <p:spPr bwMode="auto">
            <a:xfrm>
              <a:off x="0" y="0"/>
              <a:ext cx="5760" cy="4320"/>
            </a:xfrm>
            <a:prstGeom prst="rect">
              <a:avLst/>
            </a:prstGeom>
            <a:noFill/>
            <a:ln>
              <a:noFill/>
            </a:ln>
            <a:effectLst>
              <a:outerShdw dist="35921" dir="2700000" algn="ctr" rotWithShape="0">
                <a:srgbClr val="808080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3263" name="未知">
              <a:extLst>
                <a:ext uri="{FF2B5EF4-FFF2-40B4-BE49-F238E27FC236}">
                  <a16:creationId xmlns:a16="http://schemas.microsoft.com/office/drawing/2014/main" id="{A8D40C85-6534-4B27-9BDA-047C01B83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2" y="1964"/>
              <a:ext cx="1602" cy="711"/>
            </a:xfrm>
            <a:custGeom>
              <a:avLst/>
              <a:gdLst>
                <a:gd name="T0" fmla="*/ 0 w 3444"/>
                <a:gd name="T1" fmla="*/ 532 h 1522"/>
                <a:gd name="T2" fmla="*/ 162 w 3444"/>
                <a:gd name="T3" fmla="*/ 580 h 1522"/>
                <a:gd name="T4" fmla="*/ 207 w 3444"/>
                <a:gd name="T5" fmla="*/ 650 h 1522"/>
                <a:gd name="T6" fmla="*/ 268 w 3444"/>
                <a:gd name="T7" fmla="*/ 678 h 1522"/>
                <a:gd name="T8" fmla="*/ 338 w 3444"/>
                <a:gd name="T9" fmla="*/ 661 h 1522"/>
                <a:gd name="T10" fmla="*/ 424 w 3444"/>
                <a:gd name="T11" fmla="*/ 709 h 1522"/>
                <a:gd name="T12" fmla="*/ 427 w 3444"/>
                <a:gd name="T13" fmla="*/ 647 h 1522"/>
                <a:gd name="T14" fmla="*/ 354 w 3444"/>
                <a:gd name="T15" fmla="*/ 616 h 1522"/>
                <a:gd name="T16" fmla="*/ 304 w 3444"/>
                <a:gd name="T17" fmla="*/ 566 h 1522"/>
                <a:gd name="T18" fmla="*/ 293 w 3444"/>
                <a:gd name="T19" fmla="*/ 510 h 1522"/>
                <a:gd name="T20" fmla="*/ 349 w 3444"/>
                <a:gd name="T21" fmla="*/ 445 h 1522"/>
                <a:gd name="T22" fmla="*/ 435 w 3444"/>
                <a:gd name="T23" fmla="*/ 473 h 1522"/>
                <a:gd name="T24" fmla="*/ 488 w 3444"/>
                <a:gd name="T25" fmla="*/ 473 h 1522"/>
                <a:gd name="T26" fmla="*/ 505 w 3444"/>
                <a:gd name="T27" fmla="*/ 456 h 1522"/>
                <a:gd name="T28" fmla="*/ 550 w 3444"/>
                <a:gd name="T29" fmla="*/ 448 h 1522"/>
                <a:gd name="T30" fmla="*/ 592 w 3444"/>
                <a:gd name="T31" fmla="*/ 412 h 1522"/>
                <a:gd name="T32" fmla="*/ 586 w 3444"/>
                <a:gd name="T33" fmla="*/ 356 h 1522"/>
                <a:gd name="T34" fmla="*/ 692 w 3444"/>
                <a:gd name="T35" fmla="*/ 291 h 1522"/>
                <a:gd name="T36" fmla="*/ 748 w 3444"/>
                <a:gd name="T37" fmla="*/ 182 h 1522"/>
                <a:gd name="T38" fmla="*/ 754 w 3444"/>
                <a:gd name="T39" fmla="*/ 75 h 1522"/>
                <a:gd name="T40" fmla="*/ 854 w 3444"/>
                <a:gd name="T41" fmla="*/ 8 h 1522"/>
                <a:gd name="T42" fmla="*/ 901 w 3444"/>
                <a:gd name="T43" fmla="*/ 28 h 1522"/>
                <a:gd name="T44" fmla="*/ 985 w 3444"/>
                <a:gd name="T45" fmla="*/ 25 h 1522"/>
                <a:gd name="T46" fmla="*/ 1063 w 3444"/>
                <a:gd name="T47" fmla="*/ 81 h 1522"/>
                <a:gd name="T48" fmla="*/ 1041 w 3444"/>
                <a:gd name="T49" fmla="*/ 221 h 1522"/>
                <a:gd name="T50" fmla="*/ 1041 w 3444"/>
                <a:gd name="T51" fmla="*/ 297 h 1522"/>
                <a:gd name="T52" fmla="*/ 1024 w 3444"/>
                <a:gd name="T53" fmla="*/ 339 h 1522"/>
                <a:gd name="T54" fmla="*/ 1035 w 3444"/>
                <a:gd name="T55" fmla="*/ 456 h 1522"/>
                <a:gd name="T56" fmla="*/ 1027 w 3444"/>
                <a:gd name="T57" fmla="*/ 566 h 1522"/>
                <a:gd name="T58" fmla="*/ 1102 w 3444"/>
                <a:gd name="T59" fmla="*/ 560 h 1522"/>
                <a:gd name="T60" fmla="*/ 1128 w 3444"/>
                <a:gd name="T61" fmla="*/ 526 h 1522"/>
                <a:gd name="T62" fmla="*/ 1217 w 3444"/>
                <a:gd name="T63" fmla="*/ 524 h 1522"/>
                <a:gd name="T64" fmla="*/ 1278 w 3444"/>
                <a:gd name="T65" fmla="*/ 521 h 1522"/>
                <a:gd name="T66" fmla="*/ 1320 w 3444"/>
                <a:gd name="T67" fmla="*/ 498 h 1522"/>
                <a:gd name="T68" fmla="*/ 1345 w 3444"/>
                <a:gd name="T69" fmla="*/ 493 h 1522"/>
                <a:gd name="T70" fmla="*/ 1421 w 3444"/>
                <a:gd name="T71" fmla="*/ 395 h 1522"/>
                <a:gd name="T72" fmla="*/ 1460 w 3444"/>
                <a:gd name="T73" fmla="*/ 339 h 1522"/>
                <a:gd name="T74" fmla="*/ 1490 w 3444"/>
                <a:gd name="T75" fmla="*/ 322 h 1522"/>
                <a:gd name="T76" fmla="*/ 1504 w 3444"/>
                <a:gd name="T77" fmla="*/ 294 h 1522"/>
                <a:gd name="T78" fmla="*/ 1571 w 3444"/>
                <a:gd name="T79" fmla="*/ 243 h 1522"/>
                <a:gd name="T80" fmla="*/ 1602 w 3444"/>
                <a:gd name="T81" fmla="*/ 187 h 1522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44" h="1522">
                  <a:moveTo>
                    <a:pt x="0" y="1139"/>
                  </a:moveTo>
                  <a:cubicBezTo>
                    <a:pt x="58" y="1156"/>
                    <a:pt x="274" y="1199"/>
                    <a:pt x="348" y="1241"/>
                  </a:cubicBezTo>
                  <a:cubicBezTo>
                    <a:pt x="422" y="1283"/>
                    <a:pt x="406" y="1356"/>
                    <a:pt x="444" y="1391"/>
                  </a:cubicBezTo>
                  <a:cubicBezTo>
                    <a:pt x="482" y="1426"/>
                    <a:pt x="529" y="1447"/>
                    <a:pt x="576" y="1451"/>
                  </a:cubicBezTo>
                  <a:cubicBezTo>
                    <a:pt x="623" y="1455"/>
                    <a:pt x="670" y="1404"/>
                    <a:pt x="726" y="1415"/>
                  </a:cubicBezTo>
                  <a:cubicBezTo>
                    <a:pt x="782" y="1426"/>
                    <a:pt x="880" y="1522"/>
                    <a:pt x="912" y="1517"/>
                  </a:cubicBezTo>
                  <a:cubicBezTo>
                    <a:pt x="944" y="1512"/>
                    <a:pt x="943" y="1418"/>
                    <a:pt x="918" y="1385"/>
                  </a:cubicBezTo>
                  <a:cubicBezTo>
                    <a:pt x="893" y="1352"/>
                    <a:pt x="806" y="1348"/>
                    <a:pt x="762" y="1319"/>
                  </a:cubicBezTo>
                  <a:cubicBezTo>
                    <a:pt x="718" y="1290"/>
                    <a:pt x="676" y="1249"/>
                    <a:pt x="654" y="1211"/>
                  </a:cubicBezTo>
                  <a:cubicBezTo>
                    <a:pt x="632" y="1173"/>
                    <a:pt x="614" y="1134"/>
                    <a:pt x="630" y="1091"/>
                  </a:cubicBezTo>
                  <a:cubicBezTo>
                    <a:pt x="646" y="1048"/>
                    <a:pt x="699" y="966"/>
                    <a:pt x="750" y="953"/>
                  </a:cubicBezTo>
                  <a:cubicBezTo>
                    <a:pt x="801" y="940"/>
                    <a:pt x="886" y="1003"/>
                    <a:pt x="936" y="1013"/>
                  </a:cubicBezTo>
                  <a:cubicBezTo>
                    <a:pt x="986" y="1023"/>
                    <a:pt x="1025" y="1019"/>
                    <a:pt x="1050" y="1013"/>
                  </a:cubicBezTo>
                  <a:cubicBezTo>
                    <a:pt x="1075" y="1007"/>
                    <a:pt x="1064" y="986"/>
                    <a:pt x="1086" y="977"/>
                  </a:cubicBezTo>
                  <a:cubicBezTo>
                    <a:pt x="1108" y="968"/>
                    <a:pt x="1151" y="975"/>
                    <a:pt x="1182" y="959"/>
                  </a:cubicBezTo>
                  <a:cubicBezTo>
                    <a:pt x="1213" y="943"/>
                    <a:pt x="1259" y="914"/>
                    <a:pt x="1272" y="881"/>
                  </a:cubicBezTo>
                  <a:cubicBezTo>
                    <a:pt x="1285" y="848"/>
                    <a:pt x="1224" y="804"/>
                    <a:pt x="1260" y="761"/>
                  </a:cubicBezTo>
                  <a:cubicBezTo>
                    <a:pt x="1296" y="718"/>
                    <a:pt x="1430" y="685"/>
                    <a:pt x="1488" y="623"/>
                  </a:cubicBezTo>
                  <a:cubicBezTo>
                    <a:pt x="1546" y="561"/>
                    <a:pt x="1586" y="466"/>
                    <a:pt x="1608" y="389"/>
                  </a:cubicBezTo>
                  <a:cubicBezTo>
                    <a:pt x="1630" y="312"/>
                    <a:pt x="1582" y="223"/>
                    <a:pt x="1620" y="161"/>
                  </a:cubicBezTo>
                  <a:cubicBezTo>
                    <a:pt x="1658" y="99"/>
                    <a:pt x="1783" y="34"/>
                    <a:pt x="1836" y="17"/>
                  </a:cubicBezTo>
                  <a:cubicBezTo>
                    <a:pt x="1889" y="0"/>
                    <a:pt x="1891" y="53"/>
                    <a:pt x="1938" y="59"/>
                  </a:cubicBezTo>
                  <a:cubicBezTo>
                    <a:pt x="1985" y="65"/>
                    <a:pt x="2060" y="34"/>
                    <a:pt x="2118" y="53"/>
                  </a:cubicBezTo>
                  <a:cubicBezTo>
                    <a:pt x="2176" y="72"/>
                    <a:pt x="2266" y="103"/>
                    <a:pt x="2286" y="173"/>
                  </a:cubicBezTo>
                  <a:cubicBezTo>
                    <a:pt x="2306" y="243"/>
                    <a:pt x="2246" y="396"/>
                    <a:pt x="2238" y="473"/>
                  </a:cubicBezTo>
                  <a:cubicBezTo>
                    <a:pt x="2230" y="550"/>
                    <a:pt x="2244" y="593"/>
                    <a:pt x="2238" y="635"/>
                  </a:cubicBezTo>
                  <a:cubicBezTo>
                    <a:pt x="2232" y="677"/>
                    <a:pt x="2204" y="668"/>
                    <a:pt x="2202" y="725"/>
                  </a:cubicBezTo>
                  <a:cubicBezTo>
                    <a:pt x="2200" y="782"/>
                    <a:pt x="2225" y="896"/>
                    <a:pt x="2226" y="977"/>
                  </a:cubicBezTo>
                  <a:cubicBezTo>
                    <a:pt x="2227" y="1058"/>
                    <a:pt x="2184" y="1174"/>
                    <a:pt x="2208" y="1211"/>
                  </a:cubicBezTo>
                  <a:cubicBezTo>
                    <a:pt x="2232" y="1248"/>
                    <a:pt x="2334" y="1213"/>
                    <a:pt x="2370" y="1199"/>
                  </a:cubicBezTo>
                  <a:cubicBezTo>
                    <a:pt x="2406" y="1185"/>
                    <a:pt x="2383" y="1140"/>
                    <a:pt x="2424" y="1127"/>
                  </a:cubicBezTo>
                  <a:cubicBezTo>
                    <a:pt x="2465" y="1114"/>
                    <a:pt x="2562" y="1123"/>
                    <a:pt x="2616" y="1121"/>
                  </a:cubicBezTo>
                  <a:cubicBezTo>
                    <a:pt x="2670" y="1119"/>
                    <a:pt x="2711" y="1124"/>
                    <a:pt x="2748" y="1115"/>
                  </a:cubicBezTo>
                  <a:cubicBezTo>
                    <a:pt x="2785" y="1106"/>
                    <a:pt x="2814" y="1077"/>
                    <a:pt x="2838" y="1067"/>
                  </a:cubicBezTo>
                  <a:cubicBezTo>
                    <a:pt x="2862" y="1057"/>
                    <a:pt x="2856" y="1092"/>
                    <a:pt x="2892" y="1055"/>
                  </a:cubicBezTo>
                  <a:cubicBezTo>
                    <a:pt x="2928" y="1018"/>
                    <a:pt x="3013" y="900"/>
                    <a:pt x="3054" y="845"/>
                  </a:cubicBezTo>
                  <a:cubicBezTo>
                    <a:pt x="3095" y="790"/>
                    <a:pt x="3113" y="751"/>
                    <a:pt x="3138" y="725"/>
                  </a:cubicBezTo>
                  <a:cubicBezTo>
                    <a:pt x="3163" y="699"/>
                    <a:pt x="3188" y="705"/>
                    <a:pt x="3204" y="689"/>
                  </a:cubicBezTo>
                  <a:cubicBezTo>
                    <a:pt x="3220" y="673"/>
                    <a:pt x="3205" y="657"/>
                    <a:pt x="3234" y="629"/>
                  </a:cubicBezTo>
                  <a:cubicBezTo>
                    <a:pt x="3263" y="601"/>
                    <a:pt x="3343" y="559"/>
                    <a:pt x="3378" y="521"/>
                  </a:cubicBezTo>
                  <a:cubicBezTo>
                    <a:pt x="3413" y="483"/>
                    <a:pt x="3430" y="426"/>
                    <a:pt x="3444" y="401"/>
                  </a:cubicBezTo>
                </a:path>
              </a:pathLst>
            </a:custGeom>
            <a:noFill/>
            <a:ln w="57150" cmpd="sng">
              <a:solidFill>
                <a:srgbClr val="3333FF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264" name="Line 5">
              <a:extLst>
                <a:ext uri="{FF2B5EF4-FFF2-40B4-BE49-F238E27FC236}">
                  <a16:creationId xmlns:a16="http://schemas.microsoft.com/office/drawing/2014/main" id="{9DCD3811-53FD-4552-AE11-34CF046BA9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95" y="1950"/>
              <a:ext cx="227" cy="227"/>
            </a:xfrm>
            <a:prstGeom prst="line">
              <a:avLst/>
            </a:prstGeom>
            <a:noFill/>
            <a:ln w="762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53251" name="Text Box 6">
            <a:extLst>
              <a:ext uri="{FF2B5EF4-FFF2-40B4-BE49-F238E27FC236}">
                <a16:creationId xmlns:a16="http://schemas.microsoft.com/office/drawing/2014/main" id="{61168D37-BFB6-434E-A4FD-2AFF43BDE0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685800"/>
            <a:ext cx="3802063" cy="519113"/>
          </a:xfrm>
          <a:prstGeom prst="rect">
            <a:avLst/>
          </a:prstGeom>
          <a:solidFill>
            <a:schemeClr val="hlink"/>
          </a:solidFill>
          <a:ln>
            <a:noFill/>
          </a:ln>
          <a:effectLst>
            <a:outerShdw dist="35921" dir="2700000" algn="ctr" rotWithShape="0">
              <a:schemeClr val="bg2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>
                <a:solidFill>
                  <a:srgbClr val="66FF33"/>
                </a:solidFill>
                <a:latin typeface="Times New Roman" panose="02020603050405020304" pitchFamily="18" charset="0"/>
              </a:rPr>
              <a:t>黄河长江各河段特征</a:t>
            </a:r>
          </a:p>
        </p:txBody>
      </p:sp>
      <p:sp>
        <p:nvSpPr>
          <p:cNvPr id="36871" name="AutoShape 7">
            <a:extLst>
              <a:ext uri="{FF2B5EF4-FFF2-40B4-BE49-F238E27FC236}">
                <a16:creationId xmlns:a16="http://schemas.microsoft.com/office/drawing/2014/main" id="{FD2B4519-CE73-48B6-A652-D9A1ACDFC507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16013" y="2060575"/>
            <a:ext cx="2665412" cy="720725"/>
          </a:xfrm>
          <a:prstGeom prst="wedgeRectCallout">
            <a:avLst>
              <a:gd name="adj1" fmla="val -78648"/>
              <a:gd name="adj2" fmla="val 185241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latin typeface="Arial" panose="020B0604020202020204" pitchFamily="34" charset="0"/>
              </a:rPr>
              <a:t>上游：落差大，水能丰富</a:t>
            </a:r>
          </a:p>
        </p:txBody>
      </p:sp>
      <p:sp>
        <p:nvSpPr>
          <p:cNvPr id="36872" name="AutoShape 8">
            <a:extLst>
              <a:ext uri="{FF2B5EF4-FFF2-40B4-BE49-F238E27FC236}">
                <a16:creationId xmlns:a16="http://schemas.microsoft.com/office/drawing/2014/main" id="{67C59DCF-C67B-42DB-A629-1EDCA7AE4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1863" y="1628775"/>
            <a:ext cx="2663825" cy="647700"/>
          </a:xfrm>
          <a:prstGeom prst="wedgeRectCallout">
            <a:avLst>
              <a:gd name="adj1" fmla="val -61083"/>
              <a:gd name="adj2" fmla="val 223773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latin typeface="Arial" panose="020B0604020202020204" pitchFamily="34" charset="0"/>
              </a:rPr>
              <a:t>中游：落差大，水能丰富，河流含沙量大</a:t>
            </a:r>
          </a:p>
        </p:txBody>
      </p:sp>
      <p:sp>
        <p:nvSpPr>
          <p:cNvPr id="36873" name="AutoShape 9">
            <a:hlinkClick r:id="rId3" action="ppaction://hlinksldjump"/>
            <a:extLst>
              <a:ext uri="{FF2B5EF4-FFF2-40B4-BE49-F238E27FC236}">
                <a16:creationId xmlns:a16="http://schemas.microsoft.com/office/drawing/2014/main" id="{5D193E05-36D1-47C4-A8FD-0BB83832E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788" y="4076700"/>
            <a:ext cx="1871662" cy="576263"/>
          </a:xfrm>
          <a:prstGeom prst="wedgeRectCallout">
            <a:avLst>
              <a:gd name="adj1" fmla="val -35750"/>
              <a:gd name="adj2" fmla="val -180301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latin typeface="Arial" panose="020B0604020202020204" pitchFamily="34" charset="0"/>
              </a:rPr>
              <a:t>下游：泥沙淤积形成“地上河”</a:t>
            </a:r>
          </a:p>
        </p:txBody>
      </p:sp>
      <p:sp>
        <p:nvSpPr>
          <p:cNvPr id="36874" name="Text Box 10">
            <a:extLst>
              <a:ext uri="{FF2B5EF4-FFF2-40B4-BE49-F238E27FC236}">
                <a16:creationId xmlns:a16="http://schemas.microsoft.com/office/drawing/2014/main" id="{A5F64F01-6133-42C0-8E06-AACFF1ABA3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7538" y="3284538"/>
            <a:ext cx="4318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</a:rPr>
              <a:t>上游</a:t>
            </a:r>
          </a:p>
        </p:txBody>
      </p:sp>
      <p:sp>
        <p:nvSpPr>
          <p:cNvPr id="53256" name="Text Box 11">
            <a:extLst>
              <a:ext uri="{FF2B5EF4-FFF2-40B4-BE49-F238E27FC236}">
                <a16:creationId xmlns:a16="http://schemas.microsoft.com/office/drawing/2014/main" id="{CF0FF159-5954-4FD2-9D19-6BCEC5DE60D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508625" y="3213100"/>
            <a:ext cx="503238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</a:rPr>
              <a:t>中游</a:t>
            </a:r>
          </a:p>
        </p:txBody>
      </p:sp>
      <p:sp>
        <p:nvSpPr>
          <p:cNvPr id="36876" name="Text Box 12">
            <a:extLst>
              <a:ext uri="{FF2B5EF4-FFF2-40B4-BE49-F238E27FC236}">
                <a16:creationId xmlns:a16="http://schemas.microsoft.com/office/drawing/2014/main" id="{37531DCB-A777-4456-AA7B-4DEAB7575007}"/>
              </a:ext>
            </a:extLst>
          </p:cNvPr>
          <p:cNvSpPr txBox="1">
            <a:spLocks noChangeArrowheads="1"/>
          </p:cNvSpPr>
          <p:nvPr/>
        </p:nvSpPr>
        <p:spPr bwMode="auto">
          <a:xfrm rot="2040000">
            <a:off x="6192838" y="3273425"/>
            <a:ext cx="720725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</a:rPr>
              <a:t>下 游</a:t>
            </a:r>
          </a:p>
        </p:txBody>
      </p:sp>
      <p:sp>
        <p:nvSpPr>
          <p:cNvPr id="36877" name="Freeform 13">
            <a:extLst>
              <a:ext uri="{FF2B5EF4-FFF2-40B4-BE49-F238E27FC236}">
                <a16:creationId xmlns:a16="http://schemas.microsoft.com/office/drawing/2014/main" id="{8EB40FF9-3BC6-4F9F-9907-250214B5C084}"/>
              </a:ext>
            </a:extLst>
          </p:cNvPr>
          <p:cNvSpPr>
            <a:spLocks/>
          </p:cNvSpPr>
          <p:nvPr/>
        </p:nvSpPr>
        <p:spPr bwMode="auto">
          <a:xfrm>
            <a:off x="3851275" y="4365625"/>
            <a:ext cx="3816350" cy="1031875"/>
          </a:xfrm>
          <a:custGeom>
            <a:avLst/>
            <a:gdLst>
              <a:gd name="T0" fmla="*/ 3816350 w 1868"/>
              <a:gd name="T1" fmla="*/ 184150 h 650"/>
              <a:gd name="T2" fmla="*/ 3732586 w 1868"/>
              <a:gd name="T3" fmla="*/ 131763 h 650"/>
              <a:gd name="T4" fmla="*/ 3579360 w 1868"/>
              <a:gd name="T5" fmla="*/ 157163 h 650"/>
              <a:gd name="T6" fmla="*/ 3328070 w 1868"/>
              <a:gd name="T7" fmla="*/ 169863 h 650"/>
              <a:gd name="T8" fmla="*/ 3209575 w 1868"/>
              <a:gd name="T9" fmla="*/ 287338 h 650"/>
              <a:gd name="T10" fmla="*/ 3125811 w 1868"/>
              <a:gd name="T11" fmla="*/ 379413 h 650"/>
              <a:gd name="T12" fmla="*/ 2990972 w 1868"/>
              <a:gd name="T13" fmla="*/ 509588 h 650"/>
              <a:gd name="T14" fmla="*/ 2839789 w 1868"/>
              <a:gd name="T15" fmla="*/ 496888 h 650"/>
              <a:gd name="T16" fmla="*/ 2823445 w 1868"/>
              <a:gd name="T17" fmla="*/ 457200 h 650"/>
              <a:gd name="T18" fmla="*/ 2772370 w 1868"/>
              <a:gd name="T19" fmla="*/ 431800 h 650"/>
              <a:gd name="T20" fmla="*/ 2537423 w 1868"/>
              <a:gd name="T21" fmla="*/ 561975 h 650"/>
              <a:gd name="T22" fmla="*/ 2302477 w 1868"/>
              <a:gd name="T23" fmla="*/ 484188 h 650"/>
              <a:gd name="T24" fmla="*/ 2202369 w 1868"/>
              <a:gd name="T25" fmla="*/ 366713 h 650"/>
              <a:gd name="T26" fmla="*/ 1765164 w 1868"/>
              <a:gd name="T27" fmla="*/ 444500 h 650"/>
              <a:gd name="T28" fmla="*/ 1663013 w 1868"/>
              <a:gd name="T29" fmla="*/ 549275 h 650"/>
              <a:gd name="T30" fmla="*/ 1511830 w 1868"/>
              <a:gd name="T31" fmla="*/ 601663 h 650"/>
              <a:gd name="T32" fmla="*/ 1209464 w 1868"/>
              <a:gd name="T33" fmla="*/ 666750 h 650"/>
              <a:gd name="T34" fmla="*/ 1142045 w 1868"/>
              <a:gd name="T35" fmla="*/ 679450 h 650"/>
              <a:gd name="T36" fmla="*/ 1093012 w 1868"/>
              <a:gd name="T37" fmla="*/ 731838 h 650"/>
              <a:gd name="T38" fmla="*/ 1074625 w 1868"/>
              <a:gd name="T39" fmla="*/ 796925 h 650"/>
              <a:gd name="T40" fmla="*/ 1041937 w 1868"/>
              <a:gd name="T41" fmla="*/ 823913 h 650"/>
              <a:gd name="T42" fmla="*/ 874410 w 1868"/>
              <a:gd name="T43" fmla="*/ 1031875 h 650"/>
              <a:gd name="T44" fmla="*/ 823335 w 1868"/>
              <a:gd name="T45" fmla="*/ 1006475 h 650"/>
              <a:gd name="T46" fmla="*/ 806990 w 1868"/>
              <a:gd name="T47" fmla="*/ 966788 h 650"/>
              <a:gd name="T48" fmla="*/ 772259 w 1868"/>
              <a:gd name="T49" fmla="*/ 993775 h 650"/>
              <a:gd name="T50" fmla="*/ 704840 w 1868"/>
              <a:gd name="T51" fmla="*/ 1006475 h 650"/>
              <a:gd name="T52" fmla="*/ 621076 w 1868"/>
              <a:gd name="T53" fmla="*/ 758825 h 650"/>
              <a:gd name="T54" fmla="*/ 572044 w 1868"/>
              <a:gd name="T55" fmla="*/ 771525 h 650"/>
              <a:gd name="T56" fmla="*/ 537313 w 1868"/>
              <a:gd name="T57" fmla="*/ 849313 h 650"/>
              <a:gd name="T58" fmla="*/ 486237 w 1868"/>
              <a:gd name="T59" fmla="*/ 693738 h 650"/>
              <a:gd name="T60" fmla="*/ 286022 w 1868"/>
              <a:gd name="T61" fmla="*/ 509588 h 650"/>
              <a:gd name="T62" fmla="*/ 267635 w 1868"/>
              <a:gd name="T63" fmla="*/ 236538 h 650"/>
              <a:gd name="T64" fmla="*/ 116452 w 1868"/>
              <a:gd name="T65" fmla="*/ 92075 h 650"/>
              <a:gd name="T66" fmla="*/ 0 w 1868"/>
              <a:gd name="T67" fmla="*/ 0 h 650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1868" h="650">
                <a:moveTo>
                  <a:pt x="1868" y="116"/>
                </a:moveTo>
                <a:cubicBezTo>
                  <a:pt x="1860" y="108"/>
                  <a:pt x="1838" y="84"/>
                  <a:pt x="1827" y="83"/>
                </a:cubicBezTo>
                <a:cubicBezTo>
                  <a:pt x="1763" y="76"/>
                  <a:pt x="1796" y="94"/>
                  <a:pt x="1752" y="99"/>
                </a:cubicBezTo>
                <a:cubicBezTo>
                  <a:pt x="1711" y="103"/>
                  <a:pt x="1670" y="104"/>
                  <a:pt x="1629" y="107"/>
                </a:cubicBezTo>
                <a:cubicBezTo>
                  <a:pt x="1607" y="130"/>
                  <a:pt x="1590" y="156"/>
                  <a:pt x="1571" y="181"/>
                </a:cubicBezTo>
                <a:cubicBezTo>
                  <a:pt x="1561" y="211"/>
                  <a:pt x="1548" y="215"/>
                  <a:pt x="1530" y="239"/>
                </a:cubicBezTo>
                <a:cubicBezTo>
                  <a:pt x="1504" y="273"/>
                  <a:pt x="1494" y="293"/>
                  <a:pt x="1464" y="321"/>
                </a:cubicBezTo>
                <a:cubicBezTo>
                  <a:pt x="1439" y="318"/>
                  <a:pt x="1413" y="322"/>
                  <a:pt x="1390" y="313"/>
                </a:cubicBezTo>
                <a:cubicBezTo>
                  <a:pt x="1382" y="310"/>
                  <a:pt x="1387" y="295"/>
                  <a:pt x="1382" y="288"/>
                </a:cubicBezTo>
                <a:cubicBezTo>
                  <a:pt x="1376" y="280"/>
                  <a:pt x="1365" y="277"/>
                  <a:pt x="1357" y="272"/>
                </a:cubicBezTo>
                <a:cubicBezTo>
                  <a:pt x="1304" y="285"/>
                  <a:pt x="1286" y="326"/>
                  <a:pt x="1242" y="354"/>
                </a:cubicBezTo>
                <a:cubicBezTo>
                  <a:pt x="1172" y="308"/>
                  <a:pt x="1240" y="317"/>
                  <a:pt x="1127" y="305"/>
                </a:cubicBezTo>
                <a:cubicBezTo>
                  <a:pt x="1118" y="259"/>
                  <a:pt x="1115" y="256"/>
                  <a:pt x="1078" y="231"/>
                </a:cubicBezTo>
                <a:cubicBezTo>
                  <a:pt x="831" y="244"/>
                  <a:pt x="989" y="219"/>
                  <a:pt x="864" y="280"/>
                </a:cubicBezTo>
                <a:cubicBezTo>
                  <a:pt x="833" y="311"/>
                  <a:pt x="851" y="290"/>
                  <a:pt x="814" y="346"/>
                </a:cubicBezTo>
                <a:cubicBezTo>
                  <a:pt x="801" y="366"/>
                  <a:pt x="761" y="372"/>
                  <a:pt x="740" y="379"/>
                </a:cubicBezTo>
                <a:cubicBezTo>
                  <a:pt x="706" y="432"/>
                  <a:pt x="660" y="415"/>
                  <a:pt x="592" y="420"/>
                </a:cubicBezTo>
                <a:cubicBezTo>
                  <a:pt x="581" y="423"/>
                  <a:pt x="565" y="418"/>
                  <a:pt x="559" y="428"/>
                </a:cubicBezTo>
                <a:cubicBezTo>
                  <a:pt x="533" y="470"/>
                  <a:pt x="570" y="516"/>
                  <a:pt x="535" y="461"/>
                </a:cubicBezTo>
                <a:cubicBezTo>
                  <a:pt x="532" y="475"/>
                  <a:pt x="532" y="489"/>
                  <a:pt x="526" y="502"/>
                </a:cubicBezTo>
                <a:cubicBezTo>
                  <a:pt x="523" y="509"/>
                  <a:pt x="512" y="511"/>
                  <a:pt x="510" y="519"/>
                </a:cubicBezTo>
                <a:cubicBezTo>
                  <a:pt x="486" y="635"/>
                  <a:pt x="531" y="625"/>
                  <a:pt x="428" y="650"/>
                </a:cubicBezTo>
                <a:cubicBezTo>
                  <a:pt x="420" y="645"/>
                  <a:pt x="409" y="642"/>
                  <a:pt x="403" y="634"/>
                </a:cubicBezTo>
                <a:cubicBezTo>
                  <a:pt x="398" y="627"/>
                  <a:pt x="403" y="612"/>
                  <a:pt x="395" y="609"/>
                </a:cubicBezTo>
                <a:cubicBezTo>
                  <a:pt x="387" y="607"/>
                  <a:pt x="385" y="622"/>
                  <a:pt x="378" y="626"/>
                </a:cubicBezTo>
                <a:cubicBezTo>
                  <a:pt x="368" y="631"/>
                  <a:pt x="356" y="631"/>
                  <a:pt x="345" y="634"/>
                </a:cubicBezTo>
                <a:cubicBezTo>
                  <a:pt x="250" y="611"/>
                  <a:pt x="353" y="548"/>
                  <a:pt x="304" y="478"/>
                </a:cubicBezTo>
                <a:cubicBezTo>
                  <a:pt x="296" y="481"/>
                  <a:pt x="285" y="479"/>
                  <a:pt x="280" y="486"/>
                </a:cubicBezTo>
                <a:cubicBezTo>
                  <a:pt x="270" y="500"/>
                  <a:pt x="263" y="535"/>
                  <a:pt x="263" y="535"/>
                </a:cubicBezTo>
                <a:cubicBezTo>
                  <a:pt x="254" y="503"/>
                  <a:pt x="250" y="469"/>
                  <a:pt x="238" y="437"/>
                </a:cubicBezTo>
                <a:cubicBezTo>
                  <a:pt x="223" y="399"/>
                  <a:pt x="169" y="351"/>
                  <a:pt x="140" y="321"/>
                </a:cubicBezTo>
                <a:cubicBezTo>
                  <a:pt x="137" y="264"/>
                  <a:pt x="136" y="206"/>
                  <a:pt x="131" y="149"/>
                </a:cubicBezTo>
                <a:cubicBezTo>
                  <a:pt x="128" y="109"/>
                  <a:pt x="80" y="86"/>
                  <a:pt x="57" y="58"/>
                </a:cubicBezTo>
                <a:cubicBezTo>
                  <a:pt x="44" y="42"/>
                  <a:pt x="24" y="0"/>
                  <a:pt x="0" y="0"/>
                </a:cubicBezTo>
              </a:path>
            </a:pathLst>
          </a:custGeom>
          <a:noFill/>
          <a:ln w="6350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879" name="AutoShape 15">
            <a:extLst>
              <a:ext uri="{FF2B5EF4-FFF2-40B4-BE49-F238E27FC236}">
                <a16:creationId xmlns:a16="http://schemas.microsoft.com/office/drawing/2014/main" id="{BBCFFE08-BAC3-407F-8A5A-08D78CF8683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979613" y="4868863"/>
            <a:ext cx="2665412" cy="720725"/>
          </a:xfrm>
          <a:prstGeom prst="wedgeRectCallout">
            <a:avLst>
              <a:gd name="adj1" fmla="val -88833"/>
              <a:gd name="adj2" fmla="val -55949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latin typeface="Arial" panose="020B0604020202020204" pitchFamily="34" charset="0"/>
              </a:rPr>
              <a:t>上游：落差大，水能丰富</a:t>
            </a:r>
          </a:p>
        </p:txBody>
      </p:sp>
      <p:sp>
        <p:nvSpPr>
          <p:cNvPr id="36880" name="AutoShape 16">
            <a:extLst>
              <a:ext uri="{FF2B5EF4-FFF2-40B4-BE49-F238E27FC236}">
                <a16:creationId xmlns:a16="http://schemas.microsoft.com/office/drawing/2014/main" id="{210CABE3-E12A-4516-B7C6-28DE403D48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0425" y="5949950"/>
            <a:ext cx="2663825" cy="647700"/>
          </a:xfrm>
          <a:prstGeom prst="wedgeRectCallout">
            <a:avLst>
              <a:gd name="adj1" fmla="val -39032"/>
              <a:gd name="adj2" fmla="val -224264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latin typeface="Arial" panose="020B0604020202020204" pitchFamily="34" charset="0"/>
              </a:rPr>
              <a:t>中游：河道弯曲，水流不畅</a:t>
            </a:r>
          </a:p>
        </p:txBody>
      </p:sp>
      <p:sp>
        <p:nvSpPr>
          <p:cNvPr id="36881" name="AutoShape 17">
            <a:hlinkClick r:id="rId3" action="ppaction://hlinksldjump"/>
            <a:extLst>
              <a:ext uri="{FF2B5EF4-FFF2-40B4-BE49-F238E27FC236}">
                <a16:creationId xmlns:a16="http://schemas.microsoft.com/office/drawing/2014/main" id="{060578E7-DBD8-4BDB-A65F-D7DC772972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2338" y="5229225"/>
            <a:ext cx="1871662" cy="576263"/>
          </a:xfrm>
          <a:prstGeom prst="wedgeRectCallout">
            <a:avLst>
              <a:gd name="adj1" fmla="val -47625"/>
              <a:gd name="adj2" fmla="val -165153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latin typeface="Arial" panose="020B0604020202020204" pitchFamily="34" charset="0"/>
              </a:rPr>
              <a:t>下游：江阔水深水乡泽国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87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87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68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8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8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8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68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68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68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68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8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88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688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68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68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68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68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368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 nodeType="clickPar">
                      <p:stCondLst>
                        <p:cond delay="0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6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874"/>
                  </p:tgtEl>
                </p:cond>
              </p:nextCondLst>
            </p:seq>
            <p:seq concurrent="1" nextAc="seek">
              <p:cTn id="59" restart="whenNotActive" fill="hold" evtFilter="cancelBubble" nodeType="interactiveSeq">
                <p:stCondLst>
                  <p:cond evt="onClick" delay="0">
                    <p:tgtEl>
                      <p:spTgt spid="368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" fill="hold" nodeType="clickPar">
                      <p:stCondLst>
                        <p:cond delay="0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64" dur="500"/>
                                        <p:tgtEl>
                                          <p:spTgt spid="36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876"/>
                  </p:tgtEl>
                </p:cond>
              </p:nextCondLst>
            </p:seq>
          </p:childTnLst>
        </p:cTn>
      </p:par>
    </p:tnLst>
    <p:bldLst>
      <p:bldP spid="36871" grpId="0" animBg="1" autoUpdateAnimBg="0"/>
      <p:bldP spid="36871" grpId="1" animBg="1"/>
      <p:bldP spid="36872" grpId="0" build="allAtOnce" animBg="1"/>
      <p:bldP spid="36873" grpId="0" animBg="1" autoUpdateAnimBg="0"/>
      <p:bldP spid="36873" grpId="1" animBg="1"/>
      <p:bldP spid="36879" grpId="0" animBg="1"/>
      <p:bldP spid="36880" grpId="0" build="allAtOnce" animBg="1"/>
      <p:bldP spid="3688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 descr="黄河水系图">
            <a:extLst>
              <a:ext uri="{FF2B5EF4-FFF2-40B4-BE49-F238E27FC236}">
                <a16:creationId xmlns:a16="http://schemas.microsoft.com/office/drawing/2014/main" id="{12251F57-A43B-4791-80B1-0745E2974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0350"/>
            <a:ext cx="9144000" cy="508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75" name="Oval 3">
            <a:extLst>
              <a:ext uri="{FF2B5EF4-FFF2-40B4-BE49-F238E27FC236}">
                <a16:creationId xmlns:a16="http://schemas.microsoft.com/office/drawing/2014/main" id="{68DE5ECB-4869-4FFF-B87E-35DD9525A9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9613" y="2781300"/>
            <a:ext cx="152400" cy="152400"/>
          </a:xfrm>
          <a:prstGeom prst="ellipse">
            <a:avLst/>
          </a:prstGeom>
          <a:solidFill>
            <a:srgbClr val="0033C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40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54276" name="Oval 4">
            <a:extLst>
              <a:ext uri="{FF2B5EF4-FFF2-40B4-BE49-F238E27FC236}">
                <a16:creationId xmlns:a16="http://schemas.microsoft.com/office/drawing/2014/main" id="{FDDF65B1-B045-48C4-BC69-618E5F6C6A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2708275"/>
            <a:ext cx="152400" cy="152400"/>
          </a:xfrm>
          <a:prstGeom prst="ellipse">
            <a:avLst/>
          </a:prstGeom>
          <a:solidFill>
            <a:srgbClr val="FF0066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40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54277" name="Oval 5">
            <a:extLst>
              <a:ext uri="{FF2B5EF4-FFF2-40B4-BE49-F238E27FC236}">
                <a16:creationId xmlns:a16="http://schemas.microsoft.com/office/drawing/2014/main" id="{E50CA02C-05D1-4942-A57C-BB9CD2AF33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6238" y="2852738"/>
            <a:ext cx="142875" cy="144462"/>
          </a:xfrm>
          <a:prstGeom prst="ellipse">
            <a:avLst/>
          </a:prstGeom>
          <a:solidFill>
            <a:srgbClr val="FF0066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40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54278" name="Oval 6">
            <a:extLst>
              <a:ext uri="{FF2B5EF4-FFF2-40B4-BE49-F238E27FC236}">
                <a16:creationId xmlns:a16="http://schemas.microsoft.com/office/drawing/2014/main" id="{9385DD0C-CDB2-47F1-AD09-FC803CD8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8038" y="2636838"/>
            <a:ext cx="152400" cy="152400"/>
          </a:xfrm>
          <a:prstGeom prst="ellipse">
            <a:avLst/>
          </a:prstGeom>
          <a:solidFill>
            <a:srgbClr val="FF0066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40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54279" name="Oval 7">
            <a:extLst>
              <a:ext uri="{FF2B5EF4-FFF2-40B4-BE49-F238E27FC236}">
                <a16:creationId xmlns:a16="http://schemas.microsoft.com/office/drawing/2014/main" id="{B268CBAB-F127-45B5-8C38-32839C1615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4300" y="2133600"/>
            <a:ext cx="152400" cy="1524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40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54280" name="Oval 8">
            <a:extLst>
              <a:ext uri="{FF2B5EF4-FFF2-40B4-BE49-F238E27FC236}">
                <a16:creationId xmlns:a16="http://schemas.microsoft.com/office/drawing/2014/main" id="{E3553034-1257-4F88-A611-A90419F75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1524000"/>
            <a:ext cx="152400" cy="152400"/>
          </a:xfrm>
          <a:prstGeom prst="ellipse">
            <a:avLst/>
          </a:prstGeom>
          <a:solidFill>
            <a:srgbClr val="66FF33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40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54281" name="Oval 9">
            <a:extLst>
              <a:ext uri="{FF2B5EF4-FFF2-40B4-BE49-F238E27FC236}">
                <a16:creationId xmlns:a16="http://schemas.microsoft.com/office/drawing/2014/main" id="{074C181B-6DC3-4ED8-822F-70837CAF61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5963" y="3573463"/>
            <a:ext cx="152400" cy="1524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40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54282" name="Oval 10">
            <a:extLst>
              <a:ext uri="{FF2B5EF4-FFF2-40B4-BE49-F238E27FC236}">
                <a16:creationId xmlns:a16="http://schemas.microsoft.com/office/drawing/2014/main" id="{F015FD4C-83F0-4DA0-AC9E-78BBE7467A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4888" y="3429000"/>
            <a:ext cx="152400" cy="1524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40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54283" name="Oval 11">
            <a:extLst>
              <a:ext uri="{FF2B5EF4-FFF2-40B4-BE49-F238E27FC236}">
                <a16:creationId xmlns:a16="http://schemas.microsoft.com/office/drawing/2014/main" id="{FACB94F5-C963-4089-A8E4-466BC7F9E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8125" y="3429000"/>
            <a:ext cx="152400" cy="152400"/>
          </a:xfrm>
          <a:prstGeom prst="ellipse">
            <a:avLst/>
          </a:prstGeom>
          <a:solidFill>
            <a:srgbClr val="66FF33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40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54284" name="Text Box 12">
            <a:extLst>
              <a:ext uri="{FF2B5EF4-FFF2-40B4-BE49-F238E27FC236}">
                <a16:creationId xmlns:a16="http://schemas.microsoft.com/office/drawing/2014/main" id="{E589CF6D-67B1-4645-B573-9900DB8E4D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2276475"/>
            <a:ext cx="1223962" cy="457200"/>
          </a:xfrm>
          <a:prstGeom prst="rect">
            <a:avLst/>
          </a:prstGeom>
          <a:solidFill>
            <a:srgbClr val="FF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6600"/>
                </a:solidFill>
                <a:latin typeface="Times New Roman" panose="02020603050405020304" pitchFamily="18" charset="0"/>
              </a:rPr>
              <a:t>龙羊峡</a:t>
            </a:r>
          </a:p>
        </p:txBody>
      </p:sp>
      <p:sp>
        <p:nvSpPr>
          <p:cNvPr id="54285" name="Text Box 13">
            <a:extLst>
              <a:ext uri="{FF2B5EF4-FFF2-40B4-BE49-F238E27FC236}">
                <a16:creationId xmlns:a16="http://schemas.microsoft.com/office/drawing/2014/main" id="{5B07659A-8ADC-4EDA-9992-E313AD6EDD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88050" y="1371600"/>
            <a:ext cx="96043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latin typeface="Times New Roman" panose="02020603050405020304" pitchFamily="18" charset="0"/>
              </a:rPr>
              <a:t>河口</a:t>
            </a:r>
          </a:p>
        </p:txBody>
      </p:sp>
      <p:sp>
        <p:nvSpPr>
          <p:cNvPr id="54286" name="Text Box 14">
            <a:extLst>
              <a:ext uri="{FF2B5EF4-FFF2-40B4-BE49-F238E27FC236}">
                <a16:creationId xmlns:a16="http://schemas.microsoft.com/office/drawing/2014/main" id="{1520F7D4-CA96-485A-87BD-DB18BC24D9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0788" y="2997200"/>
            <a:ext cx="12874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latin typeface="Times New Roman" panose="02020603050405020304" pitchFamily="18" charset="0"/>
              </a:rPr>
              <a:t>桃花峪</a:t>
            </a:r>
          </a:p>
        </p:txBody>
      </p:sp>
      <p:sp>
        <p:nvSpPr>
          <p:cNvPr id="54287" name="Text Box 15">
            <a:extLst>
              <a:ext uri="{FF2B5EF4-FFF2-40B4-BE49-F238E27FC236}">
                <a16:creationId xmlns:a16="http://schemas.microsoft.com/office/drawing/2014/main" id="{4D14AE2C-B0C2-41BC-BB68-5A87D67C83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9700" y="3644900"/>
            <a:ext cx="473075" cy="1196975"/>
          </a:xfrm>
          <a:prstGeom prst="rect">
            <a:avLst/>
          </a:prstGeom>
          <a:solidFill>
            <a:srgbClr val="FFFF66"/>
          </a:solidFill>
          <a:ln w="9525">
            <a:solidFill>
              <a:srgbClr val="FFFF66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9900"/>
                </a:solidFill>
                <a:latin typeface="Times New Roman" panose="02020603050405020304" pitchFamily="18" charset="0"/>
              </a:rPr>
              <a:t>三门峡</a:t>
            </a:r>
          </a:p>
        </p:txBody>
      </p:sp>
      <p:sp>
        <p:nvSpPr>
          <p:cNvPr id="54288" name="Text Box 16">
            <a:extLst>
              <a:ext uri="{FF2B5EF4-FFF2-40B4-BE49-F238E27FC236}">
                <a16:creationId xmlns:a16="http://schemas.microsoft.com/office/drawing/2014/main" id="{903F1FEC-1D40-4321-B23B-8E0C19C2BE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6325" y="3644900"/>
            <a:ext cx="473075" cy="1187450"/>
          </a:xfrm>
          <a:prstGeom prst="rect">
            <a:avLst/>
          </a:prstGeom>
          <a:solidFill>
            <a:srgbClr val="FF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9900"/>
                </a:solidFill>
                <a:latin typeface="Times New Roman" panose="02020603050405020304" pitchFamily="18" charset="0"/>
              </a:rPr>
              <a:t>小浪底</a:t>
            </a:r>
          </a:p>
        </p:txBody>
      </p:sp>
      <p:sp>
        <p:nvSpPr>
          <p:cNvPr id="54289" name="Oval 17">
            <a:extLst>
              <a:ext uri="{FF2B5EF4-FFF2-40B4-BE49-F238E27FC236}">
                <a16:creationId xmlns:a16="http://schemas.microsoft.com/office/drawing/2014/main" id="{A7424968-11C7-46BE-8773-9909007AA7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2971800"/>
            <a:ext cx="152400" cy="152400"/>
          </a:xfrm>
          <a:prstGeom prst="ellipse">
            <a:avLst/>
          </a:prstGeom>
          <a:solidFill>
            <a:srgbClr val="0033C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40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54290" name="Text Box 18">
            <a:extLst>
              <a:ext uri="{FF2B5EF4-FFF2-40B4-BE49-F238E27FC236}">
                <a16:creationId xmlns:a16="http://schemas.microsoft.com/office/drawing/2014/main" id="{5E652CF1-B03A-4C73-B07F-4983E14E94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92150"/>
            <a:ext cx="34194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黄河主要的水电站</a:t>
            </a:r>
          </a:p>
        </p:txBody>
      </p:sp>
      <p:sp>
        <p:nvSpPr>
          <p:cNvPr id="54291" name="Text Box 23">
            <a:extLst>
              <a:ext uri="{FF2B5EF4-FFF2-40B4-BE49-F238E27FC236}">
                <a16:creationId xmlns:a16="http://schemas.microsoft.com/office/drawing/2014/main" id="{8B7C10F5-E919-4769-B53E-3EA040B756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5157788"/>
            <a:ext cx="74168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200" b="1">
                <a:latin typeface="Times New Roman" panose="02020603050405020304" pitchFamily="18" charset="0"/>
                <a:ea typeface="华文新魏" panose="02010800040101010101" pitchFamily="2" charset="-122"/>
              </a:rPr>
              <a:t>上游水电站：龙羊峡</a:t>
            </a:r>
          </a:p>
          <a:p>
            <a:pPr eaLnBrk="1" hangingPunct="1">
              <a:spcBef>
                <a:spcPct val="50000"/>
              </a:spcBef>
            </a:pPr>
            <a:r>
              <a:rPr lang="zh-CN" altLang="en-US" sz="3200" b="1">
                <a:latin typeface="Times New Roman" panose="02020603050405020304" pitchFamily="18" charset="0"/>
                <a:ea typeface="华文新魏" panose="02010800040101010101" pitchFamily="2" charset="-122"/>
              </a:rPr>
              <a:t>中游水电站：三门峡、小浪底（最大）</a:t>
            </a:r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2" descr="图片2">
            <a:extLst>
              <a:ext uri="{FF2B5EF4-FFF2-40B4-BE49-F238E27FC236}">
                <a16:creationId xmlns:a16="http://schemas.microsoft.com/office/drawing/2014/main" id="{C0E21034-FEF3-433D-9951-A5F48533D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692150"/>
            <a:ext cx="8640763" cy="446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299" name="Text Box 3">
            <a:extLst>
              <a:ext uri="{FF2B5EF4-FFF2-40B4-BE49-F238E27FC236}">
                <a16:creationId xmlns:a16="http://schemas.microsoft.com/office/drawing/2014/main" id="{D2FC36E9-32BA-4EF7-9792-78136D8EBE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8538" y="0"/>
            <a:ext cx="4313237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长江丰富的水能资源</a:t>
            </a:r>
            <a:endParaRPr lang="zh-CN" altLang="en-US" sz="3600">
              <a:latin typeface="Times New Roman" panose="02020603050405020304" pitchFamily="18" charset="0"/>
            </a:endParaRPr>
          </a:p>
        </p:txBody>
      </p:sp>
      <p:sp>
        <p:nvSpPr>
          <p:cNvPr id="55300" name="Text Box 4">
            <a:extLst>
              <a:ext uri="{FF2B5EF4-FFF2-40B4-BE49-F238E27FC236}">
                <a16:creationId xmlns:a16="http://schemas.microsoft.com/office/drawing/2014/main" id="{90397361-D241-424A-B701-E5580EB2D2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50" y="5157788"/>
            <a:ext cx="9072563" cy="173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Times New Roman" panose="02020603050405020304" pitchFamily="18" charset="0"/>
              </a:rPr>
              <a:t> 长江是中国水能最丰富的河流，</a:t>
            </a:r>
            <a:r>
              <a:rPr lang="zh-CN" altLang="en-US" sz="2400" b="1">
                <a:solidFill>
                  <a:srgbClr val="FF3300"/>
                </a:solidFill>
                <a:latin typeface="Times New Roman" panose="02020603050405020304" pitchFamily="18" charset="0"/>
              </a:rPr>
              <a:t>葛洲坝</a:t>
            </a:r>
            <a:r>
              <a:rPr lang="zh-CN" altLang="en-US" sz="2400" b="1">
                <a:latin typeface="Times New Roman" panose="02020603050405020304" pitchFamily="18" charset="0"/>
              </a:rPr>
              <a:t>水电站装机容量</a:t>
            </a:r>
            <a:r>
              <a:rPr lang="en-US" altLang="zh-CN" sz="2400" b="1">
                <a:latin typeface="Times New Roman" panose="02020603050405020304" pitchFamily="18" charset="0"/>
              </a:rPr>
              <a:t>271</a:t>
            </a:r>
            <a:r>
              <a:rPr lang="en-US" altLang="zh-CN" sz="2400" b="1">
                <a:solidFill>
                  <a:srgbClr val="FF3300"/>
                </a:solidFill>
                <a:latin typeface="Times New Roman" panose="02020603050405020304" pitchFamily="18" charset="0"/>
              </a:rPr>
              <a:t>.</a:t>
            </a:r>
            <a:r>
              <a:rPr lang="en-US" altLang="zh-CN" sz="2400" b="1">
                <a:latin typeface="Times New Roman" panose="02020603050405020304" pitchFamily="18" charset="0"/>
              </a:rPr>
              <a:t>5</a:t>
            </a:r>
            <a:r>
              <a:rPr lang="zh-CN" altLang="en-US" sz="2400" b="1">
                <a:latin typeface="Times New Roman" panose="02020603050405020304" pitchFamily="18" charset="0"/>
              </a:rPr>
              <a:t>万千瓦，</a:t>
            </a:r>
            <a:r>
              <a:rPr lang="zh-CN" altLang="en-US" sz="2400" b="1">
                <a:solidFill>
                  <a:srgbClr val="FF3300"/>
                </a:solidFill>
                <a:latin typeface="Times New Roman" panose="02020603050405020304" pitchFamily="18" charset="0"/>
              </a:rPr>
              <a:t>三峡</a:t>
            </a:r>
            <a:r>
              <a:rPr lang="zh-CN" altLang="en-US" sz="2400" b="1">
                <a:latin typeface="Times New Roman" panose="02020603050405020304" pitchFamily="18" charset="0"/>
              </a:rPr>
              <a:t>水电站装机</a:t>
            </a:r>
            <a:r>
              <a:rPr lang="en-US" altLang="zh-CN" sz="2400" b="1">
                <a:latin typeface="Times New Roman" panose="02020603050405020304" pitchFamily="18" charset="0"/>
              </a:rPr>
              <a:t>1820</a:t>
            </a:r>
            <a:r>
              <a:rPr lang="zh-CN" altLang="en-US" sz="2400" b="1">
                <a:latin typeface="Times New Roman" panose="02020603050405020304" pitchFamily="18" charset="0"/>
              </a:rPr>
              <a:t>万千瓦。是中国目前最大的水电站。（位于二三阶梯交界处；二滩位于一二</a:t>
            </a:r>
            <a:r>
              <a:rPr lang="zh-CN" altLang="en-US" b="1"/>
              <a:t>阶梯交界处</a:t>
            </a:r>
            <a:r>
              <a:rPr lang="zh-CN" altLang="en-US" sz="2400" b="1">
                <a:latin typeface="Times New Roman" panose="02020603050405020304" pitchFamily="18" charset="0"/>
              </a:rPr>
              <a:t>）</a:t>
            </a:r>
          </a:p>
          <a:p>
            <a:pPr eaLnBrk="1" hangingPunct="1">
              <a:spcBef>
                <a:spcPct val="50000"/>
              </a:spcBef>
            </a:pPr>
            <a:endParaRPr lang="en-US" altLang="zh-CN" sz="2400" b="1">
              <a:latin typeface="Times New Roman" panose="02020603050405020304" pitchFamily="18" charset="0"/>
            </a:endParaRPr>
          </a:p>
        </p:txBody>
      </p:sp>
      <p:sp>
        <p:nvSpPr>
          <p:cNvPr id="55301" name="Oval 5">
            <a:extLst>
              <a:ext uri="{FF2B5EF4-FFF2-40B4-BE49-F238E27FC236}">
                <a16:creationId xmlns:a16="http://schemas.microsoft.com/office/drawing/2014/main" id="{DB7709A7-EB08-432C-B3B3-634040048B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2663" y="2889250"/>
            <a:ext cx="85725" cy="90488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55302" name="Oval 6">
            <a:extLst>
              <a:ext uri="{FF2B5EF4-FFF2-40B4-BE49-F238E27FC236}">
                <a16:creationId xmlns:a16="http://schemas.microsoft.com/office/drawing/2014/main" id="{E002ABE1-7B98-4D43-8BEE-0A0F26A72A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0425" y="2852738"/>
            <a:ext cx="85725" cy="90487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3799" name="AutoShape 7">
            <a:extLst>
              <a:ext uri="{FF2B5EF4-FFF2-40B4-BE49-F238E27FC236}">
                <a16:creationId xmlns:a16="http://schemas.microsoft.com/office/drawing/2014/main" id="{026A36D2-5BA8-4949-A461-8093F2798C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6825" y="1628775"/>
            <a:ext cx="666750" cy="409575"/>
          </a:xfrm>
          <a:prstGeom prst="wedgeRectCallout">
            <a:avLst>
              <a:gd name="adj1" fmla="val 85477"/>
              <a:gd name="adj2" fmla="val 255037"/>
            </a:avLst>
          </a:prstGeom>
          <a:noFill/>
          <a:ln w="12700" cap="sq">
            <a:solidFill>
              <a:srgbClr val="FF010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72000" rIns="72000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3300"/>
                </a:solidFill>
                <a:latin typeface="Times New Roman" panose="02020603050405020304" pitchFamily="18" charset="0"/>
              </a:rPr>
              <a:t>三峡</a:t>
            </a:r>
          </a:p>
        </p:txBody>
      </p:sp>
      <p:sp>
        <p:nvSpPr>
          <p:cNvPr id="33800" name="AutoShape 8">
            <a:extLst>
              <a:ext uri="{FF2B5EF4-FFF2-40B4-BE49-F238E27FC236}">
                <a16:creationId xmlns:a16="http://schemas.microsoft.com/office/drawing/2014/main" id="{28B99B62-7FFF-4F9D-9328-35E16651BC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7050" y="1700213"/>
            <a:ext cx="922338" cy="409575"/>
          </a:xfrm>
          <a:prstGeom prst="wedgeRectCallout">
            <a:avLst>
              <a:gd name="adj1" fmla="val -132958"/>
              <a:gd name="adj2" fmla="val 247287"/>
            </a:avLst>
          </a:prstGeom>
          <a:noFill/>
          <a:ln w="12700" cap="sq">
            <a:solidFill>
              <a:srgbClr val="FF010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72000" rIns="72000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3300"/>
                </a:solidFill>
                <a:latin typeface="Times New Roman" panose="02020603050405020304" pitchFamily="18" charset="0"/>
              </a:rPr>
              <a:t>葛洲坝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33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33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9" grpId="0" animBg="1" autoUpdateAnimBg="0"/>
      <p:bldP spid="33800" grpId="0" animBg="1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60379025-4B11-4550-8BBB-64341B597F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3573463"/>
            <a:ext cx="6840537" cy="1141412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br>
              <a:rPr lang="zh-CN" altLang="en-US" sz="4000">
                <a:solidFill>
                  <a:schemeClr val="tx1"/>
                </a:solidFill>
              </a:rPr>
            </a:br>
            <a:r>
              <a:rPr lang="zh-CN" altLang="en-US" sz="4000">
                <a:solidFill>
                  <a:schemeClr val="tx1"/>
                </a:solidFill>
              </a:rPr>
              <a:t>三峡工程还有哪些综合效益？</a:t>
            </a:r>
          </a:p>
        </p:txBody>
      </p:sp>
      <p:sp>
        <p:nvSpPr>
          <p:cNvPr id="34820" name="Text Box 4">
            <a:extLst>
              <a:ext uri="{FF2B5EF4-FFF2-40B4-BE49-F238E27FC236}">
                <a16:creationId xmlns:a16="http://schemas.microsoft.com/office/drawing/2014/main" id="{670C97BF-D008-49BF-BF5A-33BA83E8E6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713" y="4724400"/>
            <a:ext cx="13684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航运</a:t>
            </a:r>
          </a:p>
        </p:txBody>
      </p:sp>
      <p:sp>
        <p:nvSpPr>
          <p:cNvPr id="34821" name="Text Box 5">
            <a:extLst>
              <a:ext uri="{FF2B5EF4-FFF2-40B4-BE49-F238E27FC236}">
                <a16:creationId xmlns:a16="http://schemas.microsoft.com/office/drawing/2014/main" id="{7C3FA01A-C6E9-40F3-83AF-41ED86FAD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1863" y="4724400"/>
            <a:ext cx="12954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养殖</a:t>
            </a:r>
          </a:p>
        </p:txBody>
      </p:sp>
      <p:sp>
        <p:nvSpPr>
          <p:cNvPr id="34822" name="Text Box 6">
            <a:extLst>
              <a:ext uri="{FF2B5EF4-FFF2-40B4-BE49-F238E27FC236}">
                <a16:creationId xmlns:a16="http://schemas.microsoft.com/office/drawing/2014/main" id="{0A1B9254-6675-4132-880F-151F75442F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724400"/>
            <a:ext cx="13684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灌溉</a:t>
            </a:r>
          </a:p>
        </p:txBody>
      </p:sp>
      <p:sp>
        <p:nvSpPr>
          <p:cNvPr id="34823" name="Text Box 7">
            <a:extLst>
              <a:ext uri="{FF2B5EF4-FFF2-40B4-BE49-F238E27FC236}">
                <a16:creationId xmlns:a16="http://schemas.microsoft.com/office/drawing/2014/main" id="{9AFF8D57-E735-4C13-A3A5-9575341D1D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7313" y="4724400"/>
            <a:ext cx="22320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旅游</a:t>
            </a:r>
          </a:p>
        </p:txBody>
      </p:sp>
      <p:sp>
        <p:nvSpPr>
          <p:cNvPr id="56327" name="Text Box 8">
            <a:extLst>
              <a:ext uri="{FF2B5EF4-FFF2-40B4-BE49-F238E27FC236}">
                <a16:creationId xmlns:a16="http://schemas.microsoft.com/office/drawing/2014/main" id="{6AC2B457-B4CF-48A3-AAEF-DAFBB6A7C0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5257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>
              <a:latin typeface="Tahoma" panose="020B0604030504040204" pitchFamily="34" charset="0"/>
            </a:endParaRPr>
          </a:p>
        </p:txBody>
      </p:sp>
      <p:sp>
        <p:nvSpPr>
          <p:cNvPr id="34825" name="Text Box 9">
            <a:extLst>
              <a:ext uri="{FF2B5EF4-FFF2-40B4-BE49-F238E27FC236}">
                <a16:creationId xmlns:a16="http://schemas.microsoft.com/office/drawing/2014/main" id="{9631B53F-DFB0-454B-9259-376140908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4850" y="0"/>
            <a:ext cx="7188200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400" b="1">
                <a:solidFill>
                  <a:srgbClr val="FF3300"/>
                </a:solidFill>
                <a:latin typeface="Times New Roman" panose="02020603050405020304" pitchFamily="18" charset="0"/>
              </a:rPr>
              <a:t>三峡工程花了近</a:t>
            </a:r>
            <a:r>
              <a:rPr lang="en-US" altLang="zh-CN" sz="4400" b="1">
                <a:solidFill>
                  <a:srgbClr val="FF3300"/>
                </a:solidFill>
                <a:latin typeface="Times New Roman" panose="02020603050405020304" pitchFamily="18" charset="0"/>
              </a:rPr>
              <a:t>20</a:t>
            </a:r>
            <a:r>
              <a:rPr lang="zh-CN" altLang="en-US" sz="4400" b="1">
                <a:solidFill>
                  <a:srgbClr val="FF3300"/>
                </a:solidFill>
                <a:latin typeface="Times New Roman" panose="02020603050405020304" pitchFamily="18" charset="0"/>
              </a:rPr>
              <a:t>年、近两</a:t>
            </a:r>
          </a:p>
          <a:p>
            <a:pPr eaLnBrk="1" hangingPunct="1"/>
            <a:r>
              <a:rPr lang="zh-CN" altLang="en-US" sz="4400" b="1">
                <a:solidFill>
                  <a:srgbClr val="FF3300"/>
                </a:solidFill>
                <a:latin typeface="Times New Roman" panose="02020603050405020304" pitchFamily="18" charset="0"/>
              </a:rPr>
              <a:t>  千亿就是仅仅用来发电吗？</a:t>
            </a:r>
          </a:p>
        </p:txBody>
      </p:sp>
      <p:sp>
        <p:nvSpPr>
          <p:cNvPr id="34826" name="Text Box 10">
            <a:extLst>
              <a:ext uri="{FF2B5EF4-FFF2-40B4-BE49-F238E27FC236}">
                <a16:creationId xmlns:a16="http://schemas.microsoft.com/office/drawing/2014/main" id="{39AA993B-FEAF-42B4-B97A-95F2513C6B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5589588"/>
            <a:ext cx="4319587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支援西部大开发等</a:t>
            </a:r>
          </a:p>
        </p:txBody>
      </p:sp>
      <p:sp>
        <p:nvSpPr>
          <p:cNvPr id="34827" name="WordArt 11">
            <a:extLst>
              <a:ext uri="{FF2B5EF4-FFF2-40B4-BE49-F238E27FC236}">
                <a16:creationId xmlns:a16="http://schemas.microsoft.com/office/drawing/2014/main" id="{ECCE36A8-D81D-4144-8E73-38D8B63A599B}"/>
              </a:ext>
            </a:extLst>
          </p:cNvPr>
          <p:cNvSpPr>
            <a:spLocks noChangeArrowheads="1" noChangeShapeType="1"/>
          </p:cNvSpPr>
          <p:nvPr/>
        </p:nvSpPr>
        <p:spPr bwMode="auto">
          <a:xfrm rot="5400000">
            <a:off x="3236119" y="1453356"/>
            <a:ext cx="2960688" cy="2879725"/>
          </a:xfrm>
          <a:prstGeom prst="rect">
            <a:avLst/>
          </a:prstGeom>
        </p:spPr>
        <p:txBody>
          <a:bodyPr vert="eaVert" wrap="none" fromWordArt="1">
            <a:prstTxWarp prst="textPlain">
              <a:avLst>
                <a:gd name="adj" fmla="val 62519"/>
              </a:avLst>
            </a:prstTxWarp>
          </a:bodyPr>
          <a:lstStyle/>
          <a:p>
            <a:pPr algn="ctr" fontAlgn="auto"/>
            <a:r>
              <a:rPr lang="zh-CN" altLang="en-US" sz="4000" b="1" i="1" kern="10">
                <a:ln w="9525" cap="sq">
                  <a:solidFill>
                    <a:srgbClr val="800000"/>
                  </a:solidFill>
                  <a:round/>
                  <a:headEnd/>
                  <a:tailEnd/>
                </a:ln>
                <a:solidFill>
                  <a:srgbClr val="800000"/>
                </a:solidFill>
                <a:effectLst>
                  <a:outerShdw dist="35921" dir="2700000" algn="ctr" rotWithShape="0">
                    <a:srgbClr val="B2B2B2">
                      <a:alpha val="78998"/>
                    </a:srgbClr>
                  </a:outerShdw>
                </a:effectLst>
                <a:latin typeface="宋体" panose="02010600030101010101" pitchFamily="2" charset="-122"/>
              </a:rPr>
              <a:t>首要任务</a:t>
            </a:r>
          </a:p>
          <a:p>
            <a:pPr algn="ctr" fontAlgn="auto"/>
            <a:r>
              <a:rPr lang="zh-CN" altLang="en-US" sz="4000" b="1" i="1" kern="10">
                <a:ln w="9525" cap="sq">
                  <a:solidFill>
                    <a:srgbClr val="800000"/>
                  </a:solidFill>
                  <a:round/>
                  <a:headEnd/>
                  <a:tailEnd/>
                </a:ln>
                <a:solidFill>
                  <a:srgbClr val="800000"/>
                </a:solidFill>
                <a:effectLst>
                  <a:outerShdw dist="35921" dir="2700000" algn="ctr" rotWithShape="0">
                    <a:srgbClr val="B2B2B2">
                      <a:alpha val="78998"/>
                    </a:srgbClr>
                  </a:outerShdw>
                </a:effectLst>
                <a:latin typeface="宋体" panose="02010600030101010101" pitchFamily="2" charset="-122"/>
              </a:rPr>
              <a:t>防   洪</a:t>
            </a:r>
          </a:p>
        </p:txBody>
      </p:sp>
      <p:sp>
        <p:nvSpPr>
          <p:cNvPr id="34828" name="Rectangle 12">
            <a:extLst>
              <a:ext uri="{FF2B5EF4-FFF2-40B4-BE49-F238E27FC236}">
                <a16:creationId xmlns:a16="http://schemas.microsoft.com/office/drawing/2014/main" id="{C102A20A-9750-4CFF-95F4-713BAB35CC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4868863"/>
            <a:ext cx="13684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>
                <a:solidFill>
                  <a:srgbClr val="FF3300"/>
                </a:solidFill>
              </a:rPr>
              <a:t>发电</a:t>
            </a:r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8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8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3482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97" decel="1000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97" accel="100000" fill="hold">
                                          <p:stCondLst>
                                            <p:cond delay="897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4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4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4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34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8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8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  <p:bldP spid="34820" grpId="0" autoUpdateAnimBg="0"/>
      <p:bldP spid="34821" grpId="0" autoUpdateAnimBg="0"/>
      <p:bldP spid="34822" grpId="0" autoUpdateAnimBg="0"/>
      <p:bldP spid="34823" grpId="0" autoUpdateAnimBg="0"/>
      <p:bldP spid="34826" grpId="0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ext Box 2">
            <a:extLst>
              <a:ext uri="{FF2B5EF4-FFF2-40B4-BE49-F238E27FC236}">
                <a16:creationId xmlns:a16="http://schemas.microsoft.com/office/drawing/2014/main" id="{B77ED7DA-E9AA-40F9-9DBE-76134A1F00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508625"/>
            <a:ext cx="1841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2800" b="1">
              <a:latin typeface="Times New Roman" panose="02020603050405020304" pitchFamily="18" charset="0"/>
            </a:endParaRPr>
          </a:p>
        </p:txBody>
      </p:sp>
      <p:sp>
        <p:nvSpPr>
          <p:cNvPr id="57347" name="Text Box 3">
            <a:extLst>
              <a:ext uri="{FF2B5EF4-FFF2-40B4-BE49-F238E27FC236}">
                <a16:creationId xmlns:a16="http://schemas.microsoft.com/office/drawing/2014/main" id="{533ED158-DA02-4406-82AA-7BFF06D3D4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0" y="333375"/>
            <a:ext cx="7489825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b="1">
                <a:latin typeface="Tahoma" panose="020B0604030504040204" pitchFamily="34" charset="0"/>
              </a:rPr>
              <a:t>长江面临的诸多问题</a:t>
            </a:r>
            <a:r>
              <a:rPr lang="zh-CN" altLang="en-US" sz="5400">
                <a:latin typeface="Tahoma" panose="020B0604030504040204" pitchFamily="34" charset="0"/>
              </a:rPr>
              <a:t>：</a:t>
            </a:r>
          </a:p>
        </p:txBody>
      </p:sp>
      <p:sp>
        <p:nvSpPr>
          <p:cNvPr id="37892" name="AutoShape 4">
            <a:extLst>
              <a:ext uri="{FF2B5EF4-FFF2-40B4-BE49-F238E27FC236}">
                <a16:creationId xmlns:a16="http://schemas.microsoft.com/office/drawing/2014/main" id="{716D5DF0-9802-44DF-AA29-62B7071992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565400"/>
            <a:ext cx="2554288" cy="1776413"/>
          </a:xfrm>
          <a:prstGeom prst="irregularSeal2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4000" b="1">
                <a:latin typeface="Tahoma" panose="020B0604030504040204" pitchFamily="34" charset="0"/>
                <a:ea typeface="隶书" panose="02010509060101010101" pitchFamily="49" charset="-122"/>
              </a:rPr>
              <a:t>洪水</a:t>
            </a:r>
          </a:p>
        </p:txBody>
      </p:sp>
      <p:sp>
        <p:nvSpPr>
          <p:cNvPr id="37893" name="AutoShape 5">
            <a:extLst>
              <a:ext uri="{FF2B5EF4-FFF2-40B4-BE49-F238E27FC236}">
                <a16:creationId xmlns:a16="http://schemas.microsoft.com/office/drawing/2014/main" id="{ED7C5BF8-AEAC-4960-A815-196376B9A7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2500" y="1196975"/>
            <a:ext cx="2303463" cy="1776413"/>
          </a:xfrm>
          <a:prstGeom prst="irregularSeal2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>
                <a:latin typeface="Tahoma" panose="020B0604030504040204" pitchFamily="34" charset="0"/>
                <a:ea typeface="隶书" panose="02010509060101010101" pitchFamily="49" charset="-122"/>
              </a:rPr>
              <a:t>污染严重</a:t>
            </a:r>
          </a:p>
        </p:txBody>
      </p:sp>
      <p:sp>
        <p:nvSpPr>
          <p:cNvPr id="37894" name="AutoShape 6">
            <a:extLst>
              <a:ext uri="{FF2B5EF4-FFF2-40B4-BE49-F238E27FC236}">
                <a16:creationId xmlns:a16="http://schemas.microsoft.com/office/drawing/2014/main" id="{C634FEC2-B62D-4D34-A235-82D051470D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7675" y="5084763"/>
            <a:ext cx="4319588" cy="1633537"/>
          </a:xfrm>
          <a:prstGeom prst="irregularSeal2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>
                <a:latin typeface="Tahoma" panose="020B0604030504040204" pitchFamily="34" charset="0"/>
                <a:ea typeface="隶书" panose="02010509060101010101" pitchFamily="49" charset="-122"/>
              </a:rPr>
              <a:t>水土流失</a:t>
            </a:r>
          </a:p>
        </p:txBody>
      </p:sp>
      <p:sp>
        <p:nvSpPr>
          <p:cNvPr id="37895" name="AutoShape 7">
            <a:extLst>
              <a:ext uri="{FF2B5EF4-FFF2-40B4-BE49-F238E27FC236}">
                <a16:creationId xmlns:a16="http://schemas.microsoft.com/office/drawing/2014/main" id="{39AB5255-C82B-47F3-829C-0CCA9AD262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0538" y="2492375"/>
            <a:ext cx="2303462" cy="1633538"/>
          </a:xfrm>
          <a:prstGeom prst="irregularSeal2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>
                <a:latin typeface="Tahoma" panose="020B0604030504040204" pitchFamily="34" charset="0"/>
                <a:ea typeface="隶书" panose="02010509060101010101" pitchFamily="49" charset="-122"/>
              </a:rPr>
              <a:t>生态破坏</a:t>
            </a:r>
          </a:p>
        </p:txBody>
      </p:sp>
      <p:pic>
        <p:nvPicPr>
          <p:cNvPr id="37896" name="Picture 8" descr="200933016232554677809">
            <a:extLst>
              <a:ext uri="{FF2B5EF4-FFF2-40B4-BE49-F238E27FC236}">
                <a16:creationId xmlns:a16="http://schemas.microsoft.com/office/drawing/2014/main" id="{F1C3C3A3-58D0-4779-ACD8-4C342BDA3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213" y="3068638"/>
            <a:ext cx="3816350" cy="1941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53" name="AutoShape 9" descr="image002">
            <a:extLst>
              <a:ext uri="{FF2B5EF4-FFF2-40B4-BE49-F238E27FC236}">
                <a16:creationId xmlns:a16="http://schemas.microsoft.com/office/drawing/2014/main" id="{8567D123-7D63-498F-92BF-936B8B1127C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7898" name="WordArt 10">
            <a:extLst>
              <a:ext uri="{FF2B5EF4-FFF2-40B4-BE49-F238E27FC236}">
                <a16:creationId xmlns:a16="http://schemas.microsoft.com/office/drawing/2014/main" id="{2DAFE04F-13F7-4BC9-B43C-30EE66A8753A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5219700" y="3284538"/>
            <a:ext cx="1512888" cy="28892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b="1" i="1" kern="10">
                <a:solidFill>
                  <a:schemeClr val="bg2"/>
                </a:solidFill>
                <a:effectLst>
                  <a:outerShdw dist="45791" dir="2021404" algn="ctr" rotWithShape="0">
                    <a:srgbClr val="B2B2B2">
                      <a:alpha val="78998"/>
                    </a:srgbClr>
                  </a:outerShdw>
                </a:effectLst>
                <a:latin typeface="宋体" panose="02010600030101010101" pitchFamily="2" charset="-122"/>
              </a:rPr>
              <a:t>长江，长江，</a:t>
            </a:r>
          </a:p>
          <a:p>
            <a:pPr algn="ctr"/>
            <a:r>
              <a:rPr lang="zh-CN" altLang="en-US" b="1" i="1" kern="10">
                <a:solidFill>
                  <a:schemeClr val="bg2"/>
                </a:solidFill>
                <a:effectLst>
                  <a:outerShdw dist="45791" dir="2021404" algn="ctr" rotWithShape="0">
                    <a:srgbClr val="B2B2B2">
                      <a:alpha val="78998"/>
                    </a:srgbClr>
                  </a:outerShdw>
                </a:effectLst>
                <a:latin typeface="宋体" panose="02010600030101010101" pitchFamily="2" charset="-122"/>
              </a:rPr>
              <a:t>我是黄河！</a:t>
            </a:r>
          </a:p>
        </p:txBody>
      </p:sp>
      <p:sp>
        <p:nvSpPr>
          <p:cNvPr id="37899" name="WordArt 11">
            <a:extLst>
              <a:ext uri="{FF2B5EF4-FFF2-40B4-BE49-F238E27FC236}">
                <a16:creationId xmlns:a16="http://schemas.microsoft.com/office/drawing/2014/main" id="{C674940B-711B-40EF-82F0-7BE3D22E5344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3059113" y="4508500"/>
            <a:ext cx="1428750" cy="4572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b="1" i="1" kern="10">
                <a:solidFill>
                  <a:schemeClr val="bg2"/>
                </a:solidFill>
                <a:effectLst>
                  <a:outerShdw dist="45791" dir="2021404" algn="ctr" rotWithShape="0">
                    <a:srgbClr val="B2B2B2">
                      <a:alpha val="78998"/>
                    </a:srgbClr>
                  </a:outerShdw>
                </a:effectLst>
                <a:latin typeface="宋体" panose="02010600030101010101" pitchFamily="2" charset="-122"/>
              </a:rPr>
              <a:t>黄河，黄河，</a:t>
            </a:r>
          </a:p>
          <a:p>
            <a:pPr algn="ctr"/>
            <a:r>
              <a:rPr lang="zh-CN" altLang="en-US" b="1" i="1" kern="10">
                <a:solidFill>
                  <a:schemeClr val="bg2"/>
                </a:solidFill>
                <a:effectLst>
                  <a:outerShdw dist="45791" dir="2021404" algn="ctr" rotWithShape="0">
                    <a:srgbClr val="B2B2B2">
                      <a:alpha val="78998"/>
                    </a:srgbClr>
                  </a:outerShdw>
                </a:effectLst>
                <a:latin typeface="宋体" panose="02010600030101010101" pitchFamily="2" charset="-122"/>
              </a:rPr>
              <a:t>我也是黄河！</a:t>
            </a:r>
          </a:p>
        </p:txBody>
      </p:sp>
      <p:sp>
        <p:nvSpPr>
          <p:cNvPr id="37900" name="WordArt 12">
            <a:extLst>
              <a:ext uri="{FF2B5EF4-FFF2-40B4-BE49-F238E27FC236}">
                <a16:creationId xmlns:a16="http://schemas.microsoft.com/office/drawing/2014/main" id="{451A353C-BEBD-4BB7-A4F3-1572F1B40055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179388" y="4437063"/>
            <a:ext cx="3933825" cy="112395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4400" b="1" kern="10">
                <a:ln w="9525" cap="sq">
                  <a:solidFill>
                    <a:srgbClr val="FFCC00"/>
                  </a:solidFill>
                  <a:round/>
                  <a:headEnd/>
                  <a:tailEnd/>
                </a:ln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治理刻不容缓</a:t>
            </a:r>
          </a:p>
          <a:p>
            <a:pPr algn="ctr"/>
            <a:r>
              <a:rPr lang="zh-CN" altLang="en-US" sz="4400" b="1" kern="10">
                <a:ln w="9525" cap="sq">
                  <a:solidFill>
                    <a:srgbClr val="FFCC00"/>
                  </a:solidFill>
                  <a:round/>
                  <a:headEnd/>
                  <a:tailEnd/>
                </a:ln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绝对不能小视！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8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8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8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8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8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8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5" dur="500"/>
                                        <p:tgtEl>
                                          <p:spTgt spid="37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37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78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78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78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78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7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78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3790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0" grpId="0" autoUpdateAnimBg="0"/>
      <p:bldP spid="37892" grpId="0" animBg="1" autoUpdateAnimBg="0"/>
      <p:bldP spid="37893" grpId="0" animBg="1" autoUpdateAnimBg="0"/>
      <p:bldP spid="37894" grpId="0" animBg="1" autoUpdateAnimBg="0"/>
      <p:bldP spid="37895" grpId="0" animBg="1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914" name="Group 2">
            <a:extLst>
              <a:ext uri="{FF2B5EF4-FFF2-40B4-BE49-F238E27FC236}">
                <a16:creationId xmlns:a16="http://schemas.microsoft.com/office/drawing/2014/main" id="{83582D59-14B0-498A-93E9-229BF97B3AC9}"/>
              </a:ext>
            </a:extLst>
          </p:cNvPr>
          <p:cNvGraphicFramePr>
            <a:graphicFrameLocks noGrp="1"/>
          </p:cNvGraphicFramePr>
          <p:nvPr>
            <p:ph/>
          </p:nvPr>
        </p:nvGraphicFramePr>
        <p:xfrm>
          <a:off x="395288" y="1844675"/>
          <a:ext cx="8205787" cy="3392488"/>
        </p:xfrm>
        <a:graphic>
          <a:graphicData uri="http://schemas.openxmlformats.org/drawingml/2006/table">
            <a:tbl>
              <a:tblPr/>
              <a:tblGrid>
                <a:gridCol w="2089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166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07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流经地区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忧患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上游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4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荒漠化、</a:t>
                      </a:r>
                      <a:r>
                        <a:rPr kumimoji="0" lang="zh-CN" altLang="en-US" sz="4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hlinkClick r:id="rId2" action="ppaction://hlinksldjump"/>
                        </a:rPr>
                        <a:t>凌汛</a:t>
                      </a: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7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中游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4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水土流失严重</a:t>
                      </a: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90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下游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地上河、黄河决口、</a:t>
                      </a: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hlinkClick r:id="rId2" action="ppaction://hlinksldjump"/>
                        </a:rPr>
                        <a:t>断流</a:t>
                      </a: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、凌汛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8387" name="Text Box 19">
            <a:extLst>
              <a:ext uri="{FF2B5EF4-FFF2-40B4-BE49-F238E27FC236}">
                <a16:creationId xmlns:a16="http://schemas.microsoft.com/office/drawing/2014/main" id="{0D1BF660-F5BE-46EF-8C1D-B3024D76EF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775" y="4076700"/>
            <a:ext cx="34559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 sz="3200" b="1">
              <a:latin typeface="宋体" panose="02010600030101010101" pitchFamily="2" charset="-122"/>
            </a:endParaRPr>
          </a:p>
        </p:txBody>
      </p:sp>
      <p:sp>
        <p:nvSpPr>
          <p:cNvPr id="58388" name="Text Box 20">
            <a:extLst>
              <a:ext uri="{FF2B5EF4-FFF2-40B4-BE49-F238E27FC236}">
                <a16:creationId xmlns:a16="http://schemas.microsoft.com/office/drawing/2014/main" id="{4DD3F5CD-68C9-4EC8-8FF4-D64F06B0A2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8888" y="620713"/>
            <a:ext cx="21605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 sz="2400">
              <a:latin typeface="Times New Roman" panose="02020603050405020304" pitchFamily="18" charset="0"/>
            </a:endParaRPr>
          </a:p>
        </p:txBody>
      </p:sp>
      <p:sp>
        <p:nvSpPr>
          <p:cNvPr id="58389" name="Text Box 21">
            <a:extLst>
              <a:ext uri="{FF2B5EF4-FFF2-40B4-BE49-F238E27FC236}">
                <a16:creationId xmlns:a16="http://schemas.microsoft.com/office/drawing/2014/main" id="{6212F9CF-834E-4335-8080-72473A02B3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7813" y="692150"/>
            <a:ext cx="5400675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4800" b="1" i="1">
                <a:solidFill>
                  <a:srgbClr val="0033CC"/>
                </a:solidFill>
                <a:latin typeface="Times New Roman" panose="02020603050405020304" pitchFamily="18" charset="0"/>
              </a:rPr>
              <a:t>黄河也存在忧患</a:t>
            </a:r>
            <a:br>
              <a:rPr lang="zh-CN" altLang="en-US" sz="4000" b="1">
                <a:solidFill>
                  <a:srgbClr val="0033CC"/>
                </a:solidFill>
                <a:latin typeface="Times New Roman" panose="02020603050405020304" pitchFamily="18" charset="0"/>
              </a:rPr>
            </a:br>
            <a:endParaRPr lang="zh-CN" altLang="en-US" sz="4000" b="1">
              <a:solidFill>
                <a:srgbClr val="0033CC"/>
              </a:solidFill>
              <a:latin typeface="Times New Roman" panose="02020603050405020304" pitchFamily="18" charset="0"/>
            </a:endParaRPr>
          </a:p>
        </p:txBody>
      </p:sp>
      <p:sp>
        <p:nvSpPr>
          <p:cNvPr id="58390" name="Text Box 22">
            <a:extLst>
              <a:ext uri="{FF2B5EF4-FFF2-40B4-BE49-F238E27FC236}">
                <a16:creationId xmlns:a16="http://schemas.microsoft.com/office/drawing/2014/main" id="{1D65C024-D836-490F-B368-D2769C2A4B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6325" y="4005263"/>
            <a:ext cx="136842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 sz="3200" b="1">
              <a:latin typeface="宋体" panose="02010600030101010101" pitchFamily="2" charset="-122"/>
            </a:endParaRPr>
          </a:p>
        </p:txBody>
      </p:sp>
      <p:sp>
        <p:nvSpPr>
          <p:cNvPr id="58391" name="Text Box 23">
            <a:extLst>
              <a:ext uri="{FF2B5EF4-FFF2-40B4-BE49-F238E27FC236}">
                <a16:creationId xmlns:a16="http://schemas.microsoft.com/office/drawing/2014/main" id="{6B6FD515-EB5A-499A-AC63-162A5E7846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1725" y="4005263"/>
            <a:ext cx="122396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 sz="3200" b="1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4" name="Picture 2" descr="黄土高原1">
            <a:extLst>
              <a:ext uri="{FF2B5EF4-FFF2-40B4-BE49-F238E27FC236}">
                <a16:creationId xmlns:a16="http://schemas.microsoft.com/office/drawing/2014/main" id="{EB94D772-EDC2-4425-AA2B-93F265A15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1484313"/>
            <a:ext cx="3657600" cy="2376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5" name="Picture 3" descr="砍伐树木">
            <a:extLst>
              <a:ext uri="{FF2B5EF4-FFF2-40B4-BE49-F238E27FC236}">
                <a16:creationId xmlns:a16="http://schemas.microsoft.com/office/drawing/2014/main" id="{86C8DAD8-B7C3-4ED6-BFDB-48F9CDE79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363" y="1628775"/>
            <a:ext cx="3810000" cy="215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396" name="Text Box 4">
            <a:extLst>
              <a:ext uri="{FF2B5EF4-FFF2-40B4-BE49-F238E27FC236}">
                <a16:creationId xmlns:a16="http://schemas.microsoft.com/office/drawing/2014/main" id="{C35D6FA7-BA62-42E8-9208-CF3187DA34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404813"/>
            <a:ext cx="7775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600" b="1">
                <a:latin typeface="Times New Roman" panose="02020603050405020304" pitchFamily="18" charset="0"/>
              </a:rPr>
              <a:t>黄土高原水土流失严重的原因</a:t>
            </a:r>
          </a:p>
        </p:txBody>
      </p:sp>
      <p:sp>
        <p:nvSpPr>
          <p:cNvPr id="39941" name="Rectangle 5">
            <a:extLst>
              <a:ext uri="{FF2B5EF4-FFF2-40B4-BE49-F238E27FC236}">
                <a16:creationId xmlns:a16="http://schemas.microsoft.com/office/drawing/2014/main" id="{EFCBA914-CE73-4AD8-9FF4-3AC24BA2BC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3716338"/>
            <a:ext cx="7991475" cy="2895600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eaLnBrk="1" hangingPunct="1">
              <a:defRPr/>
            </a:pPr>
            <a:endParaRPr lang="zh-CN" altLang="en-US" sz="280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zh-CN" altLang="en-US" sz="3200" b="1">
                <a:latin typeface="Times New Roman" panose="02020603050405020304" pitchFamily="18" charset="0"/>
              </a:rPr>
              <a:t>自然原因：</a:t>
            </a:r>
          </a:p>
          <a:p>
            <a:pPr eaLnBrk="1" hangingPunct="1">
              <a:defRPr/>
            </a:pPr>
            <a:endParaRPr lang="zh-CN" altLang="en-US" sz="3200" b="1">
              <a:latin typeface="Times New Roman" panose="02020603050405020304" pitchFamily="18" charset="0"/>
            </a:endParaRPr>
          </a:p>
          <a:p>
            <a:pPr eaLnBrk="1" hangingPunct="1">
              <a:defRPr/>
            </a:pPr>
            <a:endParaRPr lang="zh-CN" altLang="en-US" sz="3200" b="1">
              <a:latin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zh-CN" altLang="en-US" sz="3200" b="1">
                <a:latin typeface="Times New Roman" panose="02020603050405020304" pitchFamily="18" charset="0"/>
              </a:rPr>
              <a:t>人为原因：</a:t>
            </a:r>
          </a:p>
          <a:p>
            <a:pPr eaLnBrk="1" hangingPunct="1">
              <a:defRPr/>
            </a:pPr>
            <a:endParaRPr lang="zh-CN" altLang="en-US" sz="280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39942" name="Text Box 6">
            <a:extLst>
              <a:ext uri="{FF2B5EF4-FFF2-40B4-BE49-F238E27FC236}">
                <a16:creationId xmlns:a16="http://schemas.microsoft.com/office/drawing/2014/main" id="{92EAAAFD-17DE-4925-8FF9-9130CC34FB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75" y="4149725"/>
            <a:ext cx="31686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>
                <a:latin typeface="Times New Roman" panose="02020603050405020304" pitchFamily="18" charset="0"/>
              </a:rPr>
              <a:t> </a:t>
            </a:r>
            <a:r>
              <a:rPr lang="zh-CN" altLang="en-US" sz="3200" b="1">
                <a:latin typeface="Times New Roman" panose="02020603050405020304" pitchFamily="18" charset="0"/>
              </a:rPr>
              <a:t>（</a:t>
            </a:r>
            <a:r>
              <a:rPr lang="en-US" altLang="zh-CN" sz="3200" b="1">
                <a:latin typeface="Times New Roman" panose="02020603050405020304" pitchFamily="18" charset="0"/>
              </a:rPr>
              <a:t>1</a:t>
            </a:r>
            <a:r>
              <a:rPr lang="zh-CN" altLang="en-US" sz="3200" b="1">
                <a:latin typeface="Times New Roman" panose="02020603050405020304" pitchFamily="18" charset="0"/>
              </a:rPr>
              <a:t>）土质疏松 </a:t>
            </a:r>
          </a:p>
        </p:txBody>
      </p:sp>
      <p:sp>
        <p:nvSpPr>
          <p:cNvPr id="39943" name="Text Box 7">
            <a:extLst>
              <a:ext uri="{FF2B5EF4-FFF2-40B4-BE49-F238E27FC236}">
                <a16:creationId xmlns:a16="http://schemas.microsoft.com/office/drawing/2014/main" id="{1138B78E-3B18-434F-ADE9-4A52AFEC5D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2138" y="5589588"/>
            <a:ext cx="31686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</a:rPr>
              <a:t>植被破坏</a:t>
            </a:r>
            <a:endParaRPr lang="zh-CN" altLang="en-US" sz="3200">
              <a:latin typeface="Times New Roman" panose="02020603050405020304" pitchFamily="18" charset="0"/>
            </a:endParaRPr>
          </a:p>
        </p:txBody>
      </p:sp>
      <p:sp>
        <p:nvSpPr>
          <p:cNvPr id="39944" name="Text Box 8">
            <a:extLst>
              <a:ext uri="{FF2B5EF4-FFF2-40B4-BE49-F238E27FC236}">
                <a16:creationId xmlns:a16="http://schemas.microsoft.com/office/drawing/2014/main" id="{1DEED1D4-9B6E-4BC6-BEF6-CC056EB654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7313" y="4652963"/>
            <a:ext cx="48244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</a:rPr>
              <a:t>（</a:t>
            </a:r>
            <a:r>
              <a:rPr lang="en-US" altLang="zh-CN" sz="3200" b="1">
                <a:latin typeface="Times New Roman" panose="02020603050405020304" pitchFamily="18" charset="0"/>
              </a:rPr>
              <a:t>2</a:t>
            </a:r>
            <a:r>
              <a:rPr lang="zh-CN" altLang="en-US" sz="3200" b="1">
                <a:latin typeface="Times New Roman" panose="02020603050405020304" pitchFamily="18" charset="0"/>
              </a:rPr>
              <a:t>）夏季多暴雨且集中</a:t>
            </a:r>
          </a:p>
        </p:txBody>
      </p:sp>
      <p:sp>
        <p:nvSpPr>
          <p:cNvPr id="39945" name="Text Box 9">
            <a:extLst>
              <a:ext uri="{FF2B5EF4-FFF2-40B4-BE49-F238E27FC236}">
                <a16:creationId xmlns:a16="http://schemas.microsoft.com/office/drawing/2014/main" id="{B2B74015-6AC6-4F5E-92F6-0E599D55FC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8313" y="5119688"/>
            <a:ext cx="31686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9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9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9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99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99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41" grpId="0" autoUpdateAnimBg="0"/>
      <p:bldP spid="39942" grpId="0" autoUpdateAnimBg="0"/>
      <p:bldP spid="39943" grpId="0" autoUpdateAnimBg="0"/>
      <p:bldP spid="39944" grpId="0" autoUpdateAnimBg="0"/>
      <p:bldP spid="39945" grpId="0" autoUpdateAnimBg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8" name="Picture 2" descr="sxt">
            <a:extLst>
              <a:ext uri="{FF2B5EF4-FFF2-40B4-BE49-F238E27FC236}">
                <a16:creationId xmlns:a16="http://schemas.microsoft.com/office/drawing/2014/main" id="{C0F8AA67-66AE-4CEE-84F7-666EBC92C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78063"/>
            <a:ext cx="9144000" cy="457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19" name="未知">
            <a:extLst>
              <a:ext uri="{FF2B5EF4-FFF2-40B4-BE49-F238E27FC236}">
                <a16:creationId xmlns:a16="http://schemas.microsoft.com/office/drawing/2014/main" id="{D23D7225-B24E-4C46-988B-A90AFC93CFDA}"/>
              </a:ext>
            </a:extLst>
          </p:cNvPr>
          <p:cNvSpPr>
            <a:spLocks/>
          </p:cNvSpPr>
          <p:nvPr/>
        </p:nvSpPr>
        <p:spPr bwMode="auto">
          <a:xfrm>
            <a:off x="876300" y="3862388"/>
            <a:ext cx="112713" cy="96837"/>
          </a:xfrm>
          <a:custGeom>
            <a:avLst/>
            <a:gdLst>
              <a:gd name="T0" fmla="*/ 0 w 71"/>
              <a:gd name="T1" fmla="*/ 0 h 61"/>
              <a:gd name="T2" fmla="*/ 112713 w 71"/>
              <a:gd name="T3" fmla="*/ 38100 h 61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71" h="61">
                <a:moveTo>
                  <a:pt x="0" y="0"/>
                </a:moveTo>
                <a:cubicBezTo>
                  <a:pt x="8" y="5"/>
                  <a:pt x="71" y="61"/>
                  <a:pt x="71" y="24"/>
                </a:cubicBezTo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8980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/>
          <a:p>
            <a:endParaRPr lang="zh-CN" altLang="en-US"/>
          </a:p>
        </p:txBody>
      </p:sp>
      <p:sp>
        <p:nvSpPr>
          <p:cNvPr id="60420" name="未知">
            <a:extLst>
              <a:ext uri="{FF2B5EF4-FFF2-40B4-BE49-F238E27FC236}">
                <a16:creationId xmlns:a16="http://schemas.microsoft.com/office/drawing/2014/main" id="{1CC9E27C-1D19-461E-8E67-0011D5BF8573}"/>
              </a:ext>
            </a:extLst>
          </p:cNvPr>
          <p:cNvSpPr>
            <a:spLocks/>
          </p:cNvSpPr>
          <p:nvPr/>
        </p:nvSpPr>
        <p:spPr bwMode="auto">
          <a:xfrm>
            <a:off x="7389813" y="2836863"/>
            <a:ext cx="187325" cy="149225"/>
          </a:xfrm>
          <a:custGeom>
            <a:avLst/>
            <a:gdLst>
              <a:gd name="T0" fmla="*/ 0 w 118"/>
              <a:gd name="T1" fmla="*/ 149225 h 94"/>
              <a:gd name="T2" fmla="*/ 187325 w 118"/>
              <a:gd name="T3" fmla="*/ 0 h 94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18" h="94">
                <a:moveTo>
                  <a:pt x="0" y="94"/>
                </a:moveTo>
                <a:cubicBezTo>
                  <a:pt x="31" y="49"/>
                  <a:pt x="71" y="24"/>
                  <a:pt x="118" y="0"/>
                </a:cubicBezTo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8980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/>
          <a:p>
            <a:endParaRPr lang="zh-CN" altLang="en-US"/>
          </a:p>
        </p:txBody>
      </p:sp>
      <p:sp>
        <p:nvSpPr>
          <p:cNvPr id="60421" name="未知">
            <a:extLst>
              <a:ext uri="{FF2B5EF4-FFF2-40B4-BE49-F238E27FC236}">
                <a16:creationId xmlns:a16="http://schemas.microsoft.com/office/drawing/2014/main" id="{1FFADC8E-84A6-4DFB-93F4-CCDD8B8CE237}"/>
              </a:ext>
            </a:extLst>
          </p:cNvPr>
          <p:cNvSpPr>
            <a:spLocks/>
          </p:cNvSpPr>
          <p:nvPr/>
        </p:nvSpPr>
        <p:spPr bwMode="auto">
          <a:xfrm>
            <a:off x="7743825" y="2687638"/>
            <a:ext cx="57150" cy="17462"/>
          </a:xfrm>
          <a:custGeom>
            <a:avLst/>
            <a:gdLst>
              <a:gd name="T0" fmla="*/ 57150 w 36"/>
              <a:gd name="T1" fmla="*/ 0 h 11"/>
              <a:gd name="T2" fmla="*/ 0 w 36"/>
              <a:gd name="T3" fmla="*/ 17462 h 11"/>
              <a:gd name="T4" fmla="*/ 57150 w 36"/>
              <a:gd name="T5" fmla="*/ 0 h 11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6" h="11">
                <a:moveTo>
                  <a:pt x="36" y="0"/>
                </a:moveTo>
                <a:cubicBezTo>
                  <a:pt x="24" y="4"/>
                  <a:pt x="0" y="11"/>
                  <a:pt x="0" y="11"/>
                </a:cubicBezTo>
                <a:cubicBezTo>
                  <a:pt x="0" y="11"/>
                  <a:pt x="24" y="4"/>
                  <a:pt x="36" y="0"/>
                </a:cubicBez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8980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/>
          <a:p>
            <a:endParaRPr lang="zh-CN" altLang="en-US"/>
          </a:p>
        </p:txBody>
      </p:sp>
      <p:sp>
        <p:nvSpPr>
          <p:cNvPr id="60422" name="Rectangle 6">
            <a:extLst>
              <a:ext uri="{FF2B5EF4-FFF2-40B4-BE49-F238E27FC236}">
                <a16:creationId xmlns:a16="http://schemas.microsoft.com/office/drawing/2014/main" id="{632CD8BB-AF81-4481-B146-181DE687E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2133600"/>
            <a:ext cx="2133600" cy="2286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8980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60423" name="Text Box 7">
            <a:extLst>
              <a:ext uri="{FF2B5EF4-FFF2-40B4-BE49-F238E27FC236}">
                <a16:creationId xmlns:a16="http://schemas.microsoft.com/office/drawing/2014/main" id="{9D0594C1-EBC6-4B87-AD6D-EE7B69CBAB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9275"/>
            <a:ext cx="80279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600">
                <a:latin typeface="Arial" panose="020B0604020202020204" pitchFamily="34" charset="0"/>
              </a:rPr>
              <a:t>思考黃河凌汛的形成河段</a:t>
            </a:r>
          </a:p>
        </p:txBody>
      </p:sp>
      <p:sp>
        <p:nvSpPr>
          <p:cNvPr id="60424" name="Text Box 8">
            <a:extLst>
              <a:ext uri="{FF2B5EF4-FFF2-40B4-BE49-F238E27FC236}">
                <a16:creationId xmlns:a16="http://schemas.microsoft.com/office/drawing/2014/main" id="{9D1437A8-8F20-4715-AB77-838EC76389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75" y="4581525"/>
            <a:ext cx="414338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000000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刘</a:t>
            </a:r>
          </a:p>
          <a:p>
            <a:pPr eaLnBrk="1" hangingPunct="1"/>
            <a:r>
              <a:rPr lang="zh-CN" altLang="en-US" b="1">
                <a:solidFill>
                  <a:srgbClr val="000000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家</a:t>
            </a:r>
          </a:p>
          <a:p>
            <a:pPr eaLnBrk="1" hangingPunct="1"/>
            <a:r>
              <a:rPr lang="zh-CN" altLang="en-US" b="1">
                <a:solidFill>
                  <a:srgbClr val="000000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峡</a:t>
            </a:r>
          </a:p>
          <a:p>
            <a:pPr eaLnBrk="1" hangingPunct="1"/>
            <a:endParaRPr lang="zh-CN" altLang="en-US" b="1">
              <a:solidFill>
                <a:srgbClr val="000000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60425" name="Text Box 9">
            <a:extLst>
              <a:ext uri="{FF2B5EF4-FFF2-40B4-BE49-F238E27FC236}">
                <a16:creationId xmlns:a16="http://schemas.microsoft.com/office/drawing/2014/main" id="{B868E784-EC22-4601-A02F-13A7D4904D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9700" y="4916488"/>
            <a:ext cx="509588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00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三</a:t>
            </a:r>
          </a:p>
          <a:p>
            <a:pPr eaLnBrk="1" hangingPunct="1"/>
            <a:r>
              <a:rPr lang="zh-CN" altLang="en-US" sz="2000" b="1">
                <a:solidFill>
                  <a:srgbClr val="000000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门</a:t>
            </a:r>
          </a:p>
          <a:p>
            <a:pPr eaLnBrk="1" hangingPunct="1"/>
            <a:r>
              <a:rPr lang="zh-CN" altLang="en-US" sz="2000" b="1">
                <a:solidFill>
                  <a:srgbClr val="000000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峡 </a:t>
            </a:r>
          </a:p>
        </p:txBody>
      </p:sp>
      <p:sp>
        <p:nvSpPr>
          <p:cNvPr id="60426" name="未知">
            <a:extLst>
              <a:ext uri="{FF2B5EF4-FFF2-40B4-BE49-F238E27FC236}">
                <a16:creationId xmlns:a16="http://schemas.microsoft.com/office/drawing/2014/main" id="{23A6534F-0D5D-4BA3-A4B2-842B251DC780}"/>
              </a:ext>
            </a:extLst>
          </p:cNvPr>
          <p:cNvSpPr>
            <a:spLocks/>
          </p:cNvSpPr>
          <p:nvPr/>
        </p:nvSpPr>
        <p:spPr bwMode="auto">
          <a:xfrm>
            <a:off x="292100" y="2408238"/>
            <a:ext cx="7607300" cy="3068637"/>
          </a:xfrm>
          <a:custGeom>
            <a:avLst/>
            <a:gdLst>
              <a:gd name="T0" fmla="*/ 7518400 w 4792"/>
              <a:gd name="T1" fmla="*/ 1046162 h 1933"/>
              <a:gd name="T2" fmla="*/ 7404100 w 4792"/>
              <a:gd name="T3" fmla="*/ 1173162 h 1933"/>
              <a:gd name="T4" fmla="*/ 7302500 w 4792"/>
              <a:gd name="T5" fmla="*/ 1312862 h 1933"/>
              <a:gd name="T6" fmla="*/ 6870700 w 4792"/>
              <a:gd name="T7" fmla="*/ 1630362 h 1933"/>
              <a:gd name="T8" fmla="*/ 6667500 w 4792"/>
              <a:gd name="T9" fmla="*/ 1897062 h 1933"/>
              <a:gd name="T10" fmla="*/ 6438900 w 4792"/>
              <a:gd name="T11" fmla="*/ 2112962 h 1933"/>
              <a:gd name="T12" fmla="*/ 6299200 w 4792"/>
              <a:gd name="T13" fmla="*/ 2366962 h 1933"/>
              <a:gd name="T14" fmla="*/ 5562600 w 4792"/>
              <a:gd name="T15" fmla="*/ 2341562 h 1933"/>
              <a:gd name="T16" fmla="*/ 5092700 w 4792"/>
              <a:gd name="T17" fmla="*/ 2493962 h 1933"/>
              <a:gd name="T18" fmla="*/ 4991100 w 4792"/>
              <a:gd name="T19" fmla="*/ 2557462 h 1933"/>
              <a:gd name="T20" fmla="*/ 4902200 w 4792"/>
              <a:gd name="T21" fmla="*/ 2595562 h 1933"/>
              <a:gd name="T22" fmla="*/ 4800600 w 4792"/>
              <a:gd name="T23" fmla="*/ 2405062 h 1933"/>
              <a:gd name="T24" fmla="*/ 4838700 w 4792"/>
              <a:gd name="T25" fmla="*/ 2316162 h 1933"/>
              <a:gd name="T26" fmla="*/ 4851400 w 4792"/>
              <a:gd name="T27" fmla="*/ 1554162 h 1933"/>
              <a:gd name="T28" fmla="*/ 4927600 w 4792"/>
              <a:gd name="T29" fmla="*/ 1020762 h 1933"/>
              <a:gd name="T30" fmla="*/ 5041900 w 4792"/>
              <a:gd name="T31" fmla="*/ 703262 h 1933"/>
              <a:gd name="T32" fmla="*/ 5080000 w 4792"/>
              <a:gd name="T33" fmla="*/ 588962 h 1933"/>
              <a:gd name="T34" fmla="*/ 5118100 w 4792"/>
              <a:gd name="T35" fmla="*/ 474662 h 1933"/>
              <a:gd name="T36" fmla="*/ 4902200 w 4792"/>
              <a:gd name="T37" fmla="*/ 220662 h 1933"/>
              <a:gd name="T38" fmla="*/ 4279900 w 4792"/>
              <a:gd name="T39" fmla="*/ 93662 h 1933"/>
              <a:gd name="T40" fmla="*/ 3835400 w 4792"/>
              <a:gd name="T41" fmla="*/ 93662 h 1933"/>
              <a:gd name="T42" fmla="*/ 3771900 w 4792"/>
              <a:gd name="T43" fmla="*/ 157162 h 1933"/>
              <a:gd name="T44" fmla="*/ 3670300 w 4792"/>
              <a:gd name="T45" fmla="*/ 347662 h 1933"/>
              <a:gd name="T46" fmla="*/ 3581400 w 4792"/>
              <a:gd name="T47" fmla="*/ 944562 h 1933"/>
              <a:gd name="T48" fmla="*/ 3530600 w 4792"/>
              <a:gd name="T49" fmla="*/ 1109662 h 1933"/>
              <a:gd name="T50" fmla="*/ 3276600 w 4792"/>
              <a:gd name="T51" fmla="*/ 1401762 h 1933"/>
              <a:gd name="T52" fmla="*/ 3149600 w 4792"/>
              <a:gd name="T53" fmla="*/ 1452562 h 1933"/>
              <a:gd name="T54" fmla="*/ 2946400 w 4792"/>
              <a:gd name="T55" fmla="*/ 1541462 h 1933"/>
              <a:gd name="T56" fmla="*/ 2921000 w 4792"/>
              <a:gd name="T57" fmla="*/ 1668462 h 1933"/>
              <a:gd name="T58" fmla="*/ 2781300 w 4792"/>
              <a:gd name="T59" fmla="*/ 1922462 h 1933"/>
              <a:gd name="T60" fmla="*/ 2654300 w 4792"/>
              <a:gd name="T61" fmla="*/ 2100262 h 1933"/>
              <a:gd name="T62" fmla="*/ 2540000 w 4792"/>
              <a:gd name="T63" fmla="*/ 2138362 h 1933"/>
              <a:gd name="T64" fmla="*/ 2489200 w 4792"/>
              <a:gd name="T65" fmla="*/ 2074862 h 1933"/>
              <a:gd name="T66" fmla="*/ 2413000 w 4792"/>
              <a:gd name="T67" fmla="*/ 2036762 h 1933"/>
              <a:gd name="T68" fmla="*/ 1701800 w 4792"/>
              <a:gd name="T69" fmla="*/ 1960562 h 1933"/>
              <a:gd name="T70" fmla="*/ 1562100 w 4792"/>
              <a:gd name="T71" fmla="*/ 2062162 h 1933"/>
              <a:gd name="T72" fmla="*/ 1485900 w 4792"/>
              <a:gd name="T73" fmla="*/ 2176462 h 1933"/>
              <a:gd name="T74" fmla="*/ 1651000 w 4792"/>
              <a:gd name="T75" fmla="*/ 2493962 h 1933"/>
              <a:gd name="T76" fmla="*/ 1739900 w 4792"/>
              <a:gd name="T77" fmla="*/ 2582862 h 1933"/>
              <a:gd name="T78" fmla="*/ 1828800 w 4792"/>
              <a:gd name="T79" fmla="*/ 2722562 h 1933"/>
              <a:gd name="T80" fmla="*/ 2082800 w 4792"/>
              <a:gd name="T81" fmla="*/ 2849562 h 1933"/>
              <a:gd name="T82" fmla="*/ 2070100 w 4792"/>
              <a:gd name="T83" fmla="*/ 3014662 h 1933"/>
              <a:gd name="T84" fmla="*/ 1993900 w 4792"/>
              <a:gd name="T85" fmla="*/ 2963862 h 1933"/>
              <a:gd name="T86" fmla="*/ 1866900 w 4792"/>
              <a:gd name="T87" fmla="*/ 2874962 h 1933"/>
              <a:gd name="T88" fmla="*/ 1600200 w 4792"/>
              <a:gd name="T89" fmla="*/ 2849562 h 1933"/>
              <a:gd name="T90" fmla="*/ 1485900 w 4792"/>
              <a:gd name="T91" fmla="*/ 2900362 h 1933"/>
              <a:gd name="T92" fmla="*/ 1308100 w 4792"/>
              <a:gd name="T93" fmla="*/ 2836862 h 1933"/>
              <a:gd name="T94" fmla="*/ 1143000 w 4792"/>
              <a:gd name="T95" fmla="*/ 2773362 h 1933"/>
              <a:gd name="T96" fmla="*/ 1117600 w 4792"/>
              <a:gd name="T97" fmla="*/ 2582862 h 1933"/>
              <a:gd name="T98" fmla="*/ 939800 w 4792"/>
              <a:gd name="T99" fmla="*/ 2519362 h 1933"/>
              <a:gd name="T100" fmla="*/ 901700 w 4792"/>
              <a:gd name="T101" fmla="*/ 2316162 h 1933"/>
              <a:gd name="T102" fmla="*/ 711200 w 4792"/>
              <a:gd name="T103" fmla="*/ 2239962 h 1933"/>
              <a:gd name="T104" fmla="*/ 533400 w 4792"/>
              <a:gd name="T105" fmla="*/ 2252662 h 1933"/>
              <a:gd name="T106" fmla="*/ 114300 w 4792"/>
              <a:gd name="T107" fmla="*/ 2227262 h 1933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4792" h="1933">
                <a:moveTo>
                  <a:pt x="4792" y="675"/>
                </a:moveTo>
                <a:cubicBezTo>
                  <a:pt x="4785" y="673"/>
                  <a:pt x="4741" y="657"/>
                  <a:pt x="4736" y="659"/>
                </a:cubicBezTo>
                <a:cubicBezTo>
                  <a:pt x="4722" y="664"/>
                  <a:pt x="4717" y="697"/>
                  <a:pt x="4712" y="707"/>
                </a:cubicBezTo>
                <a:cubicBezTo>
                  <a:pt x="4696" y="739"/>
                  <a:pt x="4698" y="730"/>
                  <a:pt x="4664" y="739"/>
                </a:cubicBezTo>
                <a:cubicBezTo>
                  <a:pt x="4648" y="750"/>
                  <a:pt x="4632" y="760"/>
                  <a:pt x="4616" y="771"/>
                </a:cubicBezTo>
                <a:cubicBezTo>
                  <a:pt x="4600" y="782"/>
                  <a:pt x="4614" y="813"/>
                  <a:pt x="4600" y="827"/>
                </a:cubicBezTo>
                <a:cubicBezTo>
                  <a:pt x="4552" y="875"/>
                  <a:pt x="4482" y="881"/>
                  <a:pt x="4432" y="923"/>
                </a:cubicBezTo>
                <a:cubicBezTo>
                  <a:pt x="4390" y="958"/>
                  <a:pt x="4382" y="1009"/>
                  <a:pt x="4328" y="1027"/>
                </a:cubicBezTo>
                <a:cubicBezTo>
                  <a:pt x="4295" y="1070"/>
                  <a:pt x="4287" y="1132"/>
                  <a:pt x="4248" y="1171"/>
                </a:cubicBezTo>
                <a:cubicBezTo>
                  <a:pt x="4221" y="1198"/>
                  <a:pt x="4229" y="1179"/>
                  <a:pt x="4200" y="1195"/>
                </a:cubicBezTo>
                <a:cubicBezTo>
                  <a:pt x="4183" y="1204"/>
                  <a:pt x="4152" y="1227"/>
                  <a:pt x="4152" y="1227"/>
                </a:cubicBezTo>
                <a:cubicBezTo>
                  <a:pt x="4124" y="1269"/>
                  <a:pt x="4075" y="1274"/>
                  <a:pt x="4056" y="1331"/>
                </a:cubicBezTo>
                <a:cubicBezTo>
                  <a:pt x="4027" y="1419"/>
                  <a:pt x="4073" y="1286"/>
                  <a:pt x="4032" y="1379"/>
                </a:cubicBezTo>
                <a:cubicBezTo>
                  <a:pt x="4015" y="1417"/>
                  <a:pt x="4008" y="1471"/>
                  <a:pt x="3968" y="1491"/>
                </a:cubicBezTo>
                <a:cubicBezTo>
                  <a:pt x="3943" y="1503"/>
                  <a:pt x="3902" y="1504"/>
                  <a:pt x="3880" y="1507"/>
                </a:cubicBezTo>
                <a:cubicBezTo>
                  <a:pt x="3755" y="1491"/>
                  <a:pt x="3631" y="1483"/>
                  <a:pt x="3504" y="1475"/>
                </a:cubicBezTo>
                <a:cubicBezTo>
                  <a:pt x="3426" y="1449"/>
                  <a:pt x="3373" y="1518"/>
                  <a:pt x="3304" y="1539"/>
                </a:cubicBezTo>
                <a:cubicBezTo>
                  <a:pt x="3272" y="1549"/>
                  <a:pt x="3240" y="1560"/>
                  <a:pt x="3208" y="1571"/>
                </a:cubicBezTo>
                <a:cubicBezTo>
                  <a:pt x="3192" y="1576"/>
                  <a:pt x="3160" y="1587"/>
                  <a:pt x="3160" y="1587"/>
                </a:cubicBezTo>
                <a:cubicBezTo>
                  <a:pt x="3155" y="1595"/>
                  <a:pt x="3152" y="1606"/>
                  <a:pt x="3144" y="1611"/>
                </a:cubicBezTo>
                <a:cubicBezTo>
                  <a:pt x="3135" y="1617"/>
                  <a:pt x="3122" y="1615"/>
                  <a:pt x="3112" y="1619"/>
                </a:cubicBezTo>
                <a:cubicBezTo>
                  <a:pt x="3103" y="1623"/>
                  <a:pt x="3097" y="1631"/>
                  <a:pt x="3088" y="1635"/>
                </a:cubicBezTo>
                <a:cubicBezTo>
                  <a:pt x="3080" y="1639"/>
                  <a:pt x="3072" y="1640"/>
                  <a:pt x="3064" y="1643"/>
                </a:cubicBezTo>
                <a:cubicBezTo>
                  <a:pt x="3011" y="1625"/>
                  <a:pt x="3028" y="1568"/>
                  <a:pt x="3024" y="1515"/>
                </a:cubicBezTo>
                <a:cubicBezTo>
                  <a:pt x="3027" y="1504"/>
                  <a:pt x="3028" y="1493"/>
                  <a:pt x="3032" y="1483"/>
                </a:cubicBezTo>
                <a:cubicBezTo>
                  <a:pt x="3036" y="1474"/>
                  <a:pt x="3045" y="1468"/>
                  <a:pt x="3048" y="1459"/>
                </a:cubicBezTo>
                <a:cubicBezTo>
                  <a:pt x="3051" y="1451"/>
                  <a:pt x="3063" y="1359"/>
                  <a:pt x="3064" y="1355"/>
                </a:cubicBezTo>
                <a:cubicBezTo>
                  <a:pt x="3051" y="1191"/>
                  <a:pt x="3044" y="1192"/>
                  <a:pt x="3056" y="979"/>
                </a:cubicBezTo>
                <a:cubicBezTo>
                  <a:pt x="3058" y="951"/>
                  <a:pt x="3080" y="899"/>
                  <a:pt x="3080" y="899"/>
                </a:cubicBezTo>
                <a:cubicBezTo>
                  <a:pt x="3075" y="826"/>
                  <a:pt x="3046" y="701"/>
                  <a:pt x="3104" y="643"/>
                </a:cubicBezTo>
                <a:cubicBezTo>
                  <a:pt x="3114" y="612"/>
                  <a:pt x="3123" y="570"/>
                  <a:pt x="3136" y="539"/>
                </a:cubicBezTo>
                <a:cubicBezTo>
                  <a:pt x="3149" y="508"/>
                  <a:pt x="3170" y="478"/>
                  <a:pt x="3176" y="443"/>
                </a:cubicBezTo>
                <a:cubicBezTo>
                  <a:pt x="3179" y="427"/>
                  <a:pt x="3179" y="410"/>
                  <a:pt x="3184" y="395"/>
                </a:cubicBezTo>
                <a:cubicBezTo>
                  <a:pt x="3187" y="386"/>
                  <a:pt x="3196" y="380"/>
                  <a:pt x="3200" y="371"/>
                </a:cubicBezTo>
                <a:cubicBezTo>
                  <a:pt x="3207" y="356"/>
                  <a:pt x="3211" y="339"/>
                  <a:pt x="3216" y="323"/>
                </a:cubicBezTo>
                <a:cubicBezTo>
                  <a:pt x="3219" y="315"/>
                  <a:pt x="3224" y="299"/>
                  <a:pt x="3224" y="299"/>
                </a:cubicBezTo>
                <a:cubicBezTo>
                  <a:pt x="3220" y="275"/>
                  <a:pt x="3213" y="209"/>
                  <a:pt x="3200" y="187"/>
                </a:cubicBezTo>
                <a:cubicBezTo>
                  <a:pt x="3189" y="168"/>
                  <a:pt x="3106" y="143"/>
                  <a:pt x="3088" y="139"/>
                </a:cubicBezTo>
                <a:cubicBezTo>
                  <a:pt x="2994" y="76"/>
                  <a:pt x="2852" y="94"/>
                  <a:pt x="2752" y="91"/>
                </a:cubicBezTo>
                <a:cubicBezTo>
                  <a:pt x="2733" y="81"/>
                  <a:pt x="2715" y="69"/>
                  <a:pt x="2696" y="59"/>
                </a:cubicBezTo>
                <a:cubicBezTo>
                  <a:pt x="2662" y="42"/>
                  <a:pt x="2620" y="44"/>
                  <a:pt x="2584" y="35"/>
                </a:cubicBezTo>
                <a:cubicBezTo>
                  <a:pt x="2532" y="0"/>
                  <a:pt x="2467" y="33"/>
                  <a:pt x="2416" y="59"/>
                </a:cubicBezTo>
                <a:cubicBezTo>
                  <a:pt x="2411" y="67"/>
                  <a:pt x="2407" y="76"/>
                  <a:pt x="2400" y="83"/>
                </a:cubicBezTo>
                <a:cubicBezTo>
                  <a:pt x="2393" y="90"/>
                  <a:pt x="2382" y="91"/>
                  <a:pt x="2376" y="99"/>
                </a:cubicBezTo>
                <a:cubicBezTo>
                  <a:pt x="2371" y="106"/>
                  <a:pt x="2372" y="116"/>
                  <a:pt x="2368" y="123"/>
                </a:cubicBezTo>
                <a:cubicBezTo>
                  <a:pt x="2352" y="152"/>
                  <a:pt x="2331" y="191"/>
                  <a:pt x="2312" y="219"/>
                </a:cubicBezTo>
                <a:cubicBezTo>
                  <a:pt x="2298" y="333"/>
                  <a:pt x="2364" y="504"/>
                  <a:pt x="2264" y="571"/>
                </a:cubicBezTo>
                <a:cubicBezTo>
                  <a:pt x="2261" y="579"/>
                  <a:pt x="2257" y="587"/>
                  <a:pt x="2256" y="595"/>
                </a:cubicBezTo>
                <a:cubicBezTo>
                  <a:pt x="2252" y="621"/>
                  <a:pt x="2256" y="649"/>
                  <a:pt x="2248" y="675"/>
                </a:cubicBezTo>
                <a:cubicBezTo>
                  <a:pt x="2245" y="686"/>
                  <a:pt x="2231" y="690"/>
                  <a:pt x="2224" y="699"/>
                </a:cubicBezTo>
                <a:cubicBezTo>
                  <a:pt x="2181" y="754"/>
                  <a:pt x="2174" y="801"/>
                  <a:pt x="2104" y="819"/>
                </a:cubicBezTo>
                <a:cubicBezTo>
                  <a:pt x="2066" y="844"/>
                  <a:pt x="2083" y="826"/>
                  <a:pt x="2064" y="883"/>
                </a:cubicBezTo>
                <a:cubicBezTo>
                  <a:pt x="2061" y="892"/>
                  <a:pt x="2049" y="895"/>
                  <a:pt x="2040" y="899"/>
                </a:cubicBezTo>
                <a:cubicBezTo>
                  <a:pt x="2004" y="914"/>
                  <a:pt x="2015" y="899"/>
                  <a:pt x="1984" y="915"/>
                </a:cubicBezTo>
                <a:cubicBezTo>
                  <a:pt x="1929" y="943"/>
                  <a:pt x="1995" y="922"/>
                  <a:pt x="1928" y="939"/>
                </a:cubicBezTo>
                <a:cubicBezTo>
                  <a:pt x="1906" y="954"/>
                  <a:pt x="1878" y="956"/>
                  <a:pt x="1856" y="971"/>
                </a:cubicBezTo>
                <a:cubicBezTo>
                  <a:pt x="1840" y="982"/>
                  <a:pt x="1808" y="1003"/>
                  <a:pt x="1808" y="1003"/>
                </a:cubicBezTo>
                <a:cubicBezTo>
                  <a:pt x="1823" y="1049"/>
                  <a:pt x="1805" y="1006"/>
                  <a:pt x="1840" y="1051"/>
                </a:cubicBezTo>
                <a:cubicBezTo>
                  <a:pt x="1852" y="1066"/>
                  <a:pt x="1872" y="1099"/>
                  <a:pt x="1872" y="1099"/>
                </a:cubicBezTo>
                <a:cubicBezTo>
                  <a:pt x="1854" y="1191"/>
                  <a:pt x="1841" y="1198"/>
                  <a:pt x="1752" y="1211"/>
                </a:cubicBezTo>
                <a:cubicBezTo>
                  <a:pt x="1724" y="1230"/>
                  <a:pt x="1709" y="1235"/>
                  <a:pt x="1696" y="1275"/>
                </a:cubicBezTo>
                <a:cubicBezTo>
                  <a:pt x="1692" y="1288"/>
                  <a:pt x="1685" y="1315"/>
                  <a:pt x="1672" y="1323"/>
                </a:cubicBezTo>
                <a:cubicBezTo>
                  <a:pt x="1658" y="1332"/>
                  <a:pt x="1640" y="1334"/>
                  <a:pt x="1624" y="1339"/>
                </a:cubicBezTo>
                <a:cubicBezTo>
                  <a:pt x="1616" y="1342"/>
                  <a:pt x="1600" y="1347"/>
                  <a:pt x="1600" y="1347"/>
                </a:cubicBezTo>
                <a:cubicBezTo>
                  <a:pt x="1592" y="1342"/>
                  <a:pt x="1582" y="1339"/>
                  <a:pt x="1576" y="1331"/>
                </a:cubicBezTo>
                <a:cubicBezTo>
                  <a:pt x="1571" y="1324"/>
                  <a:pt x="1574" y="1313"/>
                  <a:pt x="1568" y="1307"/>
                </a:cubicBezTo>
                <a:cubicBezTo>
                  <a:pt x="1562" y="1301"/>
                  <a:pt x="1552" y="1303"/>
                  <a:pt x="1544" y="1299"/>
                </a:cubicBezTo>
                <a:cubicBezTo>
                  <a:pt x="1535" y="1295"/>
                  <a:pt x="1529" y="1286"/>
                  <a:pt x="1520" y="1283"/>
                </a:cubicBezTo>
                <a:cubicBezTo>
                  <a:pt x="1437" y="1257"/>
                  <a:pt x="1347" y="1255"/>
                  <a:pt x="1264" y="1227"/>
                </a:cubicBezTo>
                <a:cubicBezTo>
                  <a:pt x="1200" y="1230"/>
                  <a:pt x="1136" y="1230"/>
                  <a:pt x="1072" y="1235"/>
                </a:cubicBezTo>
                <a:cubicBezTo>
                  <a:pt x="1035" y="1238"/>
                  <a:pt x="1057" y="1245"/>
                  <a:pt x="1032" y="1267"/>
                </a:cubicBezTo>
                <a:cubicBezTo>
                  <a:pt x="1018" y="1280"/>
                  <a:pt x="984" y="1299"/>
                  <a:pt x="984" y="1299"/>
                </a:cubicBezTo>
                <a:cubicBezTo>
                  <a:pt x="973" y="1315"/>
                  <a:pt x="963" y="1331"/>
                  <a:pt x="952" y="1347"/>
                </a:cubicBezTo>
                <a:cubicBezTo>
                  <a:pt x="947" y="1355"/>
                  <a:pt x="936" y="1371"/>
                  <a:pt x="936" y="1371"/>
                </a:cubicBezTo>
                <a:cubicBezTo>
                  <a:pt x="946" y="1428"/>
                  <a:pt x="949" y="1505"/>
                  <a:pt x="1000" y="1539"/>
                </a:cubicBezTo>
                <a:cubicBezTo>
                  <a:pt x="1030" y="1583"/>
                  <a:pt x="999" y="1548"/>
                  <a:pt x="1040" y="1571"/>
                </a:cubicBezTo>
                <a:cubicBezTo>
                  <a:pt x="1057" y="1580"/>
                  <a:pt x="1088" y="1603"/>
                  <a:pt x="1088" y="1603"/>
                </a:cubicBezTo>
                <a:cubicBezTo>
                  <a:pt x="1091" y="1611"/>
                  <a:pt x="1090" y="1621"/>
                  <a:pt x="1096" y="1627"/>
                </a:cubicBezTo>
                <a:cubicBezTo>
                  <a:pt x="1102" y="1633"/>
                  <a:pt x="1115" y="1628"/>
                  <a:pt x="1120" y="1635"/>
                </a:cubicBezTo>
                <a:cubicBezTo>
                  <a:pt x="1138" y="1657"/>
                  <a:pt x="1124" y="1696"/>
                  <a:pt x="1152" y="1715"/>
                </a:cubicBezTo>
                <a:cubicBezTo>
                  <a:pt x="1168" y="1726"/>
                  <a:pt x="1190" y="1725"/>
                  <a:pt x="1208" y="1731"/>
                </a:cubicBezTo>
                <a:cubicBezTo>
                  <a:pt x="1236" y="1773"/>
                  <a:pt x="1265" y="1786"/>
                  <a:pt x="1312" y="1795"/>
                </a:cubicBezTo>
                <a:cubicBezTo>
                  <a:pt x="1373" y="1825"/>
                  <a:pt x="1371" y="1825"/>
                  <a:pt x="1384" y="1891"/>
                </a:cubicBezTo>
                <a:cubicBezTo>
                  <a:pt x="1356" y="1933"/>
                  <a:pt x="1346" y="1913"/>
                  <a:pt x="1304" y="1899"/>
                </a:cubicBezTo>
                <a:cubicBezTo>
                  <a:pt x="1296" y="1891"/>
                  <a:pt x="1289" y="1881"/>
                  <a:pt x="1280" y="1875"/>
                </a:cubicBezTo>
                <a:cubicBezTo>
                  <a:pt x="1273" y="1870"/>
                  <a:pt x="1263" y="1872"/>
                  <a:pt x="1256" y="1867"/>
                </a:cubicBezTo>
                <a:cubicBezTo>
                  <a:pt x="1225" y="1842"/>
                  <a:pt x="1257" y="1839"/>
                  <a:pt x="1216" y="1819"/>
                </a:cubicBezTo>
                <a:cubicBezTo>
                  <a:pt x="1204" y="1813"/>
                  <a:pt x="1189" y="1814"/>
                  <a:pt x="1176" y="1811"/>
                </a:cubicBezTo>
                <a:cubicBezTo>
                  <a:pt x="1119" y="1773"/>
                  <a:pt x="1142" y="1765"/>
                  <a:pt x="1104" y="1803"/>
                </a:cubicBezTo>
                <a:cubicBezTo>
                  <a:pt x="1063" y="1789"/>
                  <a:pt x="1056" y="1763"/>
                  <a:pt x="1008" y="1795"/>
                </a:cubicBezTo>
                <a:cubicBezTo>
                  <a:pt x="1000" y="1800"/>
                  <a:pt x="993" y="1807"/>
                  <a:pt x="984" y="1811"/>
                </a:cubicBezTo>
                <a:cubicBezTo>
                  <a:pt x="969" y="1818"/>
                  <a:pt x="936" y="1827"/>
                  <a:pt x="936" y="1827"/>
                </a:cubicBezTo>
                <a:cubicBezTo>
                  <a:pt x="915" y="1824"/>
                  <a:pt x="892" y="1826"/>
                  <a:pt x="872" y="1819"/>
                </a:cubicBezTo>
                <a:cubicBezTo>
                  <a:pt x="854" y="1813"/>
                  <a:pt x="840" y="1798"/>
                  <a:pt x="824" y="1787"/>
                </a:cubicBezTo>
                <a:cubicBezTo>
                  <a:pt x="808" y="1776"/>
                  <a:pt x="785" y="1780"/>
                  <a:pt x="768" y="1771"/>
                </a:cubicBezTo>
                <a:cubicBezTo>
                  <a:pt x="706" y="1740"/>
                  <a:pt x="780" y="1767"/>
                  <a:pt x="720" y="1747"/>
                </a:cubicBezTo>
                <a:cubicBezTo>
                  <a:pt x="717" y="1739"/>
                  <a:pt x="713" y="1731"/>
                  <a:pt x="712" y="1723"/>
                </a:cubicBezTo>
                <a:cubicBezTo>
                  <a:pt x="708" y="1691"/>
                  <a:pt x="713" y="1658"/>
                  <a:pt x="704" y="1627"/>
                </a:cubicBezTo>
                <a:cubicBezTo>
                  <a:pt x="699" y="1608"/>
                  <a:pt x="672" y="1579"/>
                  <a:pt x="672" y="1579"/>
                </a:cubicBezTo>
                <a:cubicBezTo>
                  <a:pt x="645" y="1582"/>
                  <a:pt x="618" y="1591"/>
                  <a:pt x="592" y="1587"/>
                </a:cubicBezTo>
                <a:cubicBezTo>
                  <a:pt x="583" y="1585"/>
                  <a:pt x="578" y="1572"/>
                  <a:pt x="576" y="1563"/>
                </a:cubicBezTo>
                <a:cubicBezTo>
                  <a:pt x="570" y="1529"/>
                  <a:pt x="577" y="1493"/>
                  <a:pt x="568" y="1459"/>
                </a:cubicBezTo>
                <a:cubicBezTo>
                  <a:pt x="565" y="1446"/>
                  <a:pt x="512" y="1432"/>
                  <a:pt x="496" y="1427"/>
                </a:cubicBezTo>
                <a:cubicBezTo>
                  <a:pt x="480" y="1422"/>
                  <a:pt x="448" y="1411"/>
                  <a:pt x="448" y="1411"/>
                </a:cubicBezTo>
                <a:cubicBezTo>
                  <a:pt x="443" y="1419"/>
                  <a:pt x="439" y="1428"/>
                  <a:pt x="432" y="1435"/>
                </a:cubicBezTo>
                <a:cubicBezTo>
                  <a:pt x="399" y="1468"/>
                  <a:pt x="370" y="1430"/>
                  <a:pt x="336" y="1419"/>
                </a:cubicBezTo>
                <a:cubicBezTo>
                  <a:pt x="281" y="1427"/>
                  <a:pt x="272" y="1439"/>
                  <a:pt x="224" y="1451"/>
                </a:cubicBezTo>
                <a:cubicBezTo>
                  <a:pt x="174" y="1434"/>
                  <a:pt x="124" y="1416"/>
                  <a:pt x="72" y="1403"/>
                </a:cubicBezTo>
                <a:cubicBezTo>
                  <a:pt x="32" y="1376"/>
                  <a:pt x="50" y="1395"/>
                  <a:pt x="0" y="1395"/>
                </a:cubicBezTo>
              </a:path>
            </a:pathLst>
          </a:custGeom>
          <a:noFill/>
          <a:ln w="5715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0427" name="未知">
            <a:extLst>
              <a:ext uri="{FF2B5EF4-FFF2-40B4-BE49-F238E27FC236}">
                <a16:creationId xmlns:a16="http://schemas.microsoft.com/office/drawing/2014/main" id="{91DAF2B6-EDB2-4FA1-8910-1A4F6C71660B}"/>
              </a:ext>
            </a:extLst>
          </p:cNvPr>
          <p:cNvSpPr>
            <a:spLocks/>
          </p:cNvSpPr>
          <p:nvPr/>
        </p:nvSpPr>
        <p:spPr bwMode="auto">
          <a:xfrm>
            <a:off x="5181600" y="3213100"/>
            <a:ext cx="590550" cy="1460500"/>
          </a:xfrm>
          <a:custGeom>
            <a:avLst/>
            <a:gdLst>
              <a:gd name="T0" fmla="*/ 444500 w 372"/>
              <a:gd name="T1" fmla="*/ 0 h 920"/>
              <a:gd name="T2" fmla="*/ 431800 w 372"/>
              <a:gd name="T3" fmla="*/ 203200 h 920"/>
              <a:gd name="T4" fmla="*/ 406400 w 372"/>
              <a:gd name="T5" fmla="*/ 279400 h 920"/>
              <a:gd name="T6" fmla="*/ 431800 w 372"/>
              <a:gd name="T7" fmla="*/ 406400 h 920"/>
              <a:gd name="T8" fmla="*/ 520700 w 372"/>
              <a:gd name="T9" fmla="*/ 431800 h 920"/>
              <a:gd name="T10" fmla="*/ 546100 w 372"/>
              <a:gd name="T11" fmla="*/ 482600 h 920"/>
              <a:gd name="T12" fmla="*/ 584200 w 372"/>
              <a:gd name="T13" fmla="*/ 495300 h 920"/>
              <a:gd name="T14" fmla="*/ 571500 w 372"/>
              <a:gd name="T15" fmla="*/ 546100 h 920"/>
              <a:gd name="T16" fmla="*/ 482600 w 372"/>
              <a:gd name="T17" fmla="*/ 774700 h 920"/>
              <a:gd name="T18" fmla="*/ 444500 w 372"/>
              <a:gd name="T19" fmla="*/ 787400 h 920"/>
              <a:gd name="T20" fmla="*/ 406400 w 372"/>
              <a:gd name="T21" fmla="*/ 812800 h 920"/>
              <a:gd name="T22" fmla="*/ 381000 w 372"/>
              <a:gd name="T23" fmla="*/ 889000 h 920"/>
              <a:gd name="T24" fmla="*/ 368300 w 372"/>
              <a:gd name="T25" fmla="*/ 927100 h 920"/>
              <a:gd name="T26" fmla="*/ 355600 w 372"/>
              <a:gd name="T27" fmla="*/ 1079500 h 920"/>
              <a:gd name="T28" fmla="*/ 330200 w 372"/>
              <a:gd name="T29" fmla="*/ 1155700 h 920"/>
              <a:gd name="T30" fmla="*/ 254000 w 372"/>
              <a:gd name="T31" fmla="*/ 1320800 h 920"/>
              <a:gd name="T32" fmla="*/ 50800 w 372"/>
              <a:gd name="T33" fmla="*/ 1409700 h 920"/>
              <a:gd name="T34" fmla="*/ 0 w 372"/>
              <a:gd name="T35" fmla="*/ 1460500 h 92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372" h="920">
                <a:moveTo>
                  <a:pt x="280" y="0"/>
                </a:moveTo>
                <a:cubicBezTo>
                  <a:pt x="277" y="43"/>
                  <a:pt x="278" y="86"/>
                  <a:pt x="272" y="128"/>
                </a:cubicBezTo>
                <a:cubicBezTo>
                  <a:pt x="270" y="145"/>
                  <a:pt x="256" y="176"/>
                  <a:pt x="256" y="176"/>
                </a:cubicBezTo>
                <a:cubicBezTo>
                  <a:pt x="256" y="179"/>
                  <a:pt x="264" y="249"/>
                  <a:pt x="272" y="256"/>
                </a:cubicBezTo>
                <a:cubicBezTo>
                  <a:pt x="287" y="268"/>
                  <a:pt x="310" y="266"/>
                  <a:pt x="328" y="272"/>
                </a:cubicBezTo>
                <a:cubicBezTo>
                  <a:pt x="333" y="283"/>
                  <a:pt x="336" y="296"/>
                  <a:pt x="344" y="304"/>
                </a:cubicBezTo>
                <a:cubicBezTo>
                  <a:pt x="350" y="310"/>
                  <a:pt x="365" y="304"/>
                  <a:pt x="368" y="312"/>
                </a:cubicBezTo>
                <a:cubicBezTo>
                  <a:pt x="372" y="322"/>
                  <a:pt x="363" y="333"/>
                  <a:pt x="360" y="344"/>
                </a:cubicBezTo>
                <a:cubicBezTo>
                  <a:pt x="345" y="394"/>
                  <a:pt x="321" y="438"/>
                  <a:pt x="304" y="488"/>
                </a:cubicBezTo>
                <a:cubicBezTo>
                  <a:pt x="301" y="496"/>
                  <a:pt x="288" y="492"/>
                  <a:pt x="280" y="496"/>
                </a:cubicBezTo>
                <a:cubicBezTo>
                  <a:pt x="271" y="500"/>
                  <a:pt x="264" y="507"/>
                  <a:pt x="256" y="512"/>
                </a:cubicBezTo>
                <a:cubicBezTo>
                  <a:pt x="251" y="528"/>
                  <a:pt x="245" y="544"/>
                  <a:pt x="240" y="560"/>
                </a:cubicBezTo>
                <a:cubicBezTo>
                  <a:pt x="237" y="568"/>
                  <a:pt x="232" y="584"/>
                  <a:pt x="232" y="584"/>
                </a:cubicBezTo>
                <a:cubicBezTo>
                  <a:pt x="229" y="616"/>
                  <a:pt x="229" y="648"/>
                  <a:pt x="224" y="680"/>
                </a:cubicBezTo>
                <a:cubicBezTo>
                  <a:pt x="221" y="697"/>
                  <a:pt x="208" y="728"/>
                  <a:pt x="208" y="728"/>
                </a:cubicBezTo>
                <a:cubicBezTo>
                  <a:pt x="201" y="787"/>
                  <a:pt x="206" y="802"/>
                  <a:pt x="160" y="832"/>
                </a:cubicBezTo>
                <a:cubicBezTo>
                  <a:pt x="133" y="873"/>
                  <a:pt x="78" y="879"/>
                  <a:pt x="32" y="888"/>
                </a:cubicBezTo>
                <a:cubicBezTo>
                  <a:pt x="3" y="907"/>
                  <a:pt x="12" y="895"/>
                  <a:pt x="0" y="920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0428" name="AutoShape 12">
            <a:extLst>
              <a:ext uri="{FF2B5EF4-FFF2-40B4-BE49-F238E27FC236}">
                <a16:creationId xmlns:a16="http://schemas.microsoft.com/office/drawing/2014/main" id="{761FEB0A-F535-4672-97AE-B2AF0EA4E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0338" y="4437063"/>
            <a:ext cx="215900" cy="215900"/>
          </a:xfrm>
          <a:prstGeom prst="sun">
            <a:avLst>
              <a:gd name="adj" fmla="val 25000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60429" name="未知">
            <a:extLst>
              <a:ext uri="{FF2B5EF4-FFF2-40B4-BE49-F238E27FC236}">
                <a16:creationId xmlns:a16="http://schemas.microsoft.com/office/drawing/2014/main" id="{B5610134-8FCC-4A77-8994-622306B1DAC1}"/>
              </a:ext>
            </a:extLst>
          </p:cNvPr>
          <p:cNvSpPr>
            <a:spLocks/>
          </p:cNvSpPr>
          <p:nvPr/>
        </p:nvSpPr>
        <p:spPr bwMode="auto">
          <a:xfrm>
            <a:off x="3086100" y="4805363"/>
            <a:ext cx="1943100" cy="460375"/>
          </a:xfrm>
          <a:custGeom>
            <a:avLst/>
            <a:gdLst>
              <a:gd name="T0" fmla="*/ 0 w 1224"/>
              <a:gd name="T1" fmla="*/ 46038 h 290"/>
              <a:gd name="T2" fmla="*/ 114300 w 1224"/>
              <a:gd name="T3" fmla="*/ 20638 h 290"/>
              <a:gd name="T4" fmla="*/ 304800 w 1224"/>
              <a:gd name="T5" fmla="*/ 134938 h 290"/>
              <a:gd name="T6" fmla="*/ 495300 w 1224"/>
              <a:gd name="T7" fmla="*/ 185738 h 290"/>
              <a:gd name="T8" fmla="*/ 533400 w 1224"/>
              <a:gd name="T9" fmla="*/ 198438 h 290"/>
              <a:gd name="T10" fmla="*/ 558800 w 1224"/>
              <a:gd name="T11" fmla="*/ 236538 h 290"/>
              <a:gd name="T12" fmla="*/ 736600 w 1224"/>
              <a:gd name="T13" fmla="*/ 261938 h 290"/>
              <a:gd name="T14" fmla="*/ 876300 w 1224"/>
              <a:gd name="T15" fmla="*/ 300038 h 290"/>
              <a:gd name="T16" fmla="*/ 927100 w 1224"/>
              <a:gd name="T17" fmla="*/ 325438 h 290"/>
              <a:gd name="T18" fmla="*/ 1193800 w 1224"/>
              <a:gd name="T19" fmla="*/ 363538 h 290"/>
              <a:gd name="T20" fmla="*/ 1358900 w 1224"/>
              <a:gd name="T21" fmla="*/ 439738 h 290"/>
              <a:gd name="T22" fmla="*/ 1422400 w 1224"/>
              <a:gd name="T23" fmla="*/ 376238 h 290"/>
              <a:gd name="T24" fmla="*/ 1574800 w 1224"/>
              <a:gd name="T25" fmla="*/ 287338 h 290"/>
              <a:gd name="T26" fmla="*/ 1638300 w 1224"/>
              <a:gd name="T27" fmla="*/ 274638 h 290"/>
              <a:gd name="T28" fmla="*/ 1778000 w 1224"/>
              <a:gd name="T29" fmla="*/ 261938 h 290"/>
              <a:gd name="T30" fmla="*/ 1905000 w 1224"/>
              <a:gd name="T31" fmla="*/ 211138 h 290"/>
              <a:gd name="T32" fmla="*/ 1943100 w 1224"/>
              <a:gd name="T33" fmla="*/ 198438 h 290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1224" h="290">
                <a:moveTo>
                  <a:pt x="0" y="29"/>
                </a:moveTo>
                <a:cubicBezTo>
                  <a:pt x="36" y="17"/>
                  <a:pt x="34" y="0"/>
                  <a:pt x="72" y="13"/>
                </a:cubicBezTo>
                <a:cubicBezTo>
                  <a:pt x="117" y="80"/>
                  <a:pt x="104" y="74"/>
                  <a:pt x="192" y="85"/>
                </a:cubicBezTo>
                <a:cubicBezTo>
                  <a:pt x="235" y="113"/>
                  <a:pt x="256" y="111"/>
                  <a:pt x="312" y="117"/>
                </a:cubicBezTo>
                <a:cubicBezTo>
                  <a:pt x="320" y="120"/>
                  <a:pt x="329" y="120"/>
                  <a:pt x="336" y="125"/>
                </a:cubicBezTo>
                <a:cubicBezTo>
                  <a:pt x="344" y="131"/>
                  <a:pt x="343" y="145"/>
                  <a:pt x="352" y="149"/>
                </a:cubicBezTo>
                <a:cubicBezTo>
                  <a:pt x="387" y="163"/>
                  <a:pt x="427" y="159"/>
                  <a:pt x="464" y="165"/>
                </a:cubicBezTo>
                <a:cubicBezTo>
                  <a:pt x="537" y="202"/>
                  <a:pt x="445" y="160"/>
                  <a:pt x="552" y="189"/>
                </a:cubicBezTo>
                <a:cubicBezTo>
                  <a:pt x="564" y="192"/>
                  <a:pt x="572" y="203"/>
                  <a:pt x="584" y="205"/>
                </a:cubicBezTo>
                <a:cubicBezTo>
                  <a:pt x="639" y="216"/>
                  <a:pt x="752" y="229"/>
                  <a:pt x="752" y="229"/>
                </a:cubicBezTo>
                <a:cubicBezTo>
                  <a:pt x="784" y="250"/>
                  <a:pt x="819" y="268"/>
                  <a:pt x="856" y="277"/>
                </a:cubicBezTo>
                <a:cubicBezTo>
                  <a:pt x="920" y="234"/>
                  <a:pt x="843" y="290"/>
                  <a:pt x="896" y="237"/>
                </a:cubicBezTo>
                <a:cubicBezTo>
                  <a:pt x="912" y="221"/>
                  <a:pt x="976" y="192"/>
                  <a:pt x="992" y="181"/>
                </a:cubicBezTo>
                <a:cubicBezTo>
                  <a:pt x="1003" y="173"/>
                  <a:pt x="1019" y="175"/>
                  <a:pt x="1032" y="173"/>
                </a:cubicBezTo>
                <a:cubicBezTo>
                  <a:pt x="1061" y="169"/>
                  <a:pt x="1091" y="168"/>
                  <a:pt x="1120" y="165"/>
                </a:cubicBezTo>
                <a:cubicBezTo>
                  <a:pt x="1152" y="154"/>
                  <a:pt x="1170" y="148"/>
                  <a:pt x="1200" y="133"/>
                </a:cubicBezTo>
                <a:cubicBezTo>
                  <a:pt x="1208" y="129"/>
                  <a:pt x="1224" y="125"/>
                  <a:pt x="1224" y="125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0430" name="未知">
            <a:extLst>
              <a:ext uri="{FF2B5EF4-FFF2-40B4-BE49-F238E27FC236}">
                <a16:creationId xmlns:a16="http://schemas.microsoft.com/office/drawing/2014/main" id="{2C5DD37D-2D16-46CA-A004-4C412E5226AC}"/>
              </a:ext>
            </a:extLst>
          </p:cNvPr>
          <p:cNvSpPr>
            <a:spLocks/>
          </p:cNvSpPr>
          <p:nvPr/>
        </p:nvSpPr>
        <p:spPr bwMode="auto">
          <a:xfrm>
            <a:off x="4086225" y="4025900"/>
            <a:ext cx="646113" cy="1096963"/>
          </a:xfrm>
          <a:custGeom>
            <a:avLst/>
            <a:gdLst>
              <a:gd name="T0" fmla="*/ 28575 w 407"/>
              <a:gd name="T1" fmla="*/ 0 h 691"/>
              <a:gd name="T2" fmla="*/ 3175 w 407"/>
              <a:gd name="T3" fmla="*/ 127000 h 691"/>
              <a:gd name="T4" fmla="*/ 117475 w 407"/>
              <a:gd name="T5" fmla="*/ 215900 h 691"/>
              <a:gd name="T6" fmla="*/ 168275 w 407"/>
              <a:gd name="T7" fmla="*/ 330200 h 691"/>
              <a:gd name="T8" fmla="*/ 231775 w 407"/>
              <a:gd name="T9" fmla="*/ 457200 h 691"/>
              <a:gd name="T10" fmla="*/ 257175 w 407"/>
              <a:gd name="T11" fmla="*/ 546100 h 691"/>
              <a:gd name="T12" fmla="*/ 219075 w 407"/>
              <a:gd name="T13" fmla="*/ 698500 h 691"/>
              <a:gd name="T14" fmla="*/ 295275 w 407"/>
              <a:gd name="T15" fmla="*/ 812800 h 691"/>
              <a:gd name="T16" fmla="*/ 358775 w 407"/>
              <a:gd name="T17" fmla="*/ 863600 h 691"/>
              <a:gd name="T18" fmla="*/ 434975 w 407"/>
              <a:gd name="T19" fmla="*/ 914400 h 691"/>
              <a:gd name="T20" fmla="*/ 473075 w 407"/>
              <a:gd name="T21" fmla="*/ 952500 h 691"/>
              <a:gd name="T22" fmla="*/ 523875 w 407"/>
              <a:gd name="T23" fmla="*/ 1028700 h 691"/>
              <a:gd name="T24" fmla="*/ 612775 w 407"/>
              <a:gd name="T25" fmla="*/ 1066800 h 691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07" h="691">
                <a:moveTo>
                  <a:pt x="18" y="0"/>
                </a:moveTo>
                <a:cubicBezTo>
                  <a:pt x="14" y="17"/>
                  <a:pt x="0" y="66"/>
                  <a:pt x="2" y="80"/>
                </a:cubicBezTo>
                <a:cubicBezTo>
                  <a:pt x="5" y="109"/>
                  <a:pt x="54" y="126"/>
                  <a:pt x="74" y="136"/>
                </a:cubicBezTo>
                <a:cubicBezTo>
                  <a:pt x="93" y="193"/>
                  <a:pt x="81" y="170"/>
                  <a:pt x="106" y="208"/>
                </a:cubicBezTo>
                <a:cubicBezTo>
                  <a:pt x="114" y="249"/>
                  <a:pt x="105" y="274"/>
                  <a:pt x="146" y="288"/>
                </a:cubicBezTo>
                <a:cubicBezTo>
                  <a:pt x="151" y="307"/>
                  <a:pt x="162" y="325"/>
                  <a:pt x="162" y="344"/>
                </a:cubicBezTo>
                <a:cubicBezTo>
                  <a:pt x="162" y="368"/>
                  <a:pt x="144" y="415"/>
                  <a:pt x="138" y="440"/>
                </a:cubicBezTo>
                <a:cubicBezTo>
                  <a:pt x="157" y="515"/>
                  <a:pt x="133" y="499"/>
                  <a:pt x="186" y="512"/>
                </a:cubicBezTo>
                <a:cubicBezTo>
                  <a:pt x="232" y="581"/>
                  <a:pt x="171" y="500"/>
                  <a:pt x="226" y="544"/>
                </a:cubicBezTo>
                <a:cubicBezTo>
                  <a:pt x="276" y="584"/>
                  <a:pt x="201" y="558"/>
                  <a:pt x="274" y="576"/>
                </a:cubicBezTo>
                <a:cubicBezTo>
                  <a:pt x="282" y="584"/>
                  <a:pt x="292" y="591"/>
                  <a:pt x="298" y="600"/>
                </a:cubicBezTo>
                <a:cubicBezTo>
                  <a:pt x="317" y="629"/>
                  <a:pt x="289" y="625"/>
                  <a:pt x="330" y="648"/>
                </a:cubicBezTo>
                <a:cubicBezTo>
                  <a:pt x="407" y="691"/>
                  <a:pt x="360" y="646"/>
                  <a:pt x="386" y="672"/>
                </a:cubicBezTo>
              </a:path>
            </a:pathLst>
          </a:custGeom>
          <a:noFill/>
          <a:ln w="1905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0431" name="未知">
            <a:extLst>
              <a:ext uri="{FF2B5EF4-FFF2-40B4-BE49-F238E27FC236}">
                <a16:creationId xmlns:a16="http://schemas.microsoft.com/office/drawing/2014/main" id="{76E5312A-9A11-4729-BB77-33D368E93B00}"/>
              </a:ext>
            </a:extLst>
          </p:cNvPr>
          <p:cNvSpPr>
            <a:spLocks/>
          </p:cNvSpPr>
          <p:nvPr/>
        </p:nvSpPr>
        <p:spPr bwMode="auto">
          <a:xfrm>
            <a:off x="4292600" y="4025900"/>
            <a:ext cx="736600" cy="977900"/>
          </a:xfrm>
          <a:custGeom>
            <a:avLst/>
            <a:gdLst>
              <a:gd name="T0" fmla="*/ 0 w 464"/>
              <a:gd name="T1" fmla="*/ 0 h 616"/>
              <a:gd name="T2" fmla="*/ 190500 w 464"/>
              <a:gd name="T3" fmla="*/ 101600 h 616"/>
              <a:gd name="T4" fmla="*/ 228600 w 464"/>
              <a:gd name="T5" fmla="*/ 127000 h 616"/>
              <a:gd name="T6" fmla="*/ 266700 w 464"/>
              <a:gd name="T7" fmla="*/ 152400 h 616"/>
              <a:gd name="T8" fmla="*/ 355600 w 464"/>
              <a:gd name="T9" fmla="*/ 203200 h 616"/>
              <a:gd name="T10" fmla="*/ 393700 w 464"/>
              <a:gd name="T11" fmla="*/ 228600 h 616"/>
              <a:gd name="T12" fmla="*/ 469900 w 464"/>
              <a:gd name="T13" fmla="*/ 254000 h 616"/>
              <a:gd name="T14" fmla="*/ 495300 w 464"/>
              <a:gd name="T15" fmla="*/ 444500 h 616"/>
              <a:gd name="T16" fmla="*/ 546100 w 464"/>
              <a:gd name="T17" fmla="*/ 558800 h 616"/>
              <a:gd name="T18" fmla="*/ 647700 w 464"/>
              <a:gd name="T19" fmla="*/ 698500 h 616"/>
              <a:gd name="T20" fmla="*/ 673100 w 464"/>
              <a:gd name="T21" fmla="*/ 736600 h 616"/>
              <a:gd name="T22" fmla="*/ 711200 w 464"/>
              <a:gd name="T23" fmla="*/ 914400 h 616"/>
              <a:gd name="T24" fmla="*/ 736600 w 464"/>
              <a:gd name="T25" fmla="*/ 977900 h 61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64" h="616">
                <a:moveTo>
                  <a:pt x="0" y="0"/>
                </a:moveTo>
                <a:cubicBezTo>
                  <a:pt x="47" y="16"/>
                  <a:pt x="78" y="36"/>
                  <a:pt x="120" y="64"/>
                </a:cubicBezTo>
                <a:cubicBezTo>
                  <a:pt x="128" y="69"/>
                  <a:pt x="136" y="75"/>
                  <a:pt x="144" y="80"/>
                </a:cubicBezTo>
                <a:cubicBezTo>
                  <a:pt x="152" y="85"/>
                  <a:pt x="168" y="96"/>
                  <a:pt x="168" y="96"/>
                </a:cubicBezTo>
                <a:cubicBezTo>
                  <a:pt x="197" y="139"/>
                  <a:pt x="167" y="107"/>
                  <a:pt x="224" y="128"/>
                </a:cubicBezTo>
                <a:cubicBezTo>
                  <a:pt x="233" y="131"/>
                  <a:pt x="239" y="140"/>
                  <a:pt x="248" y="144"/>
                </a:cubicBezTo>
                <a:cubicBezTo>
                  <a:pt x="263" y="151"/>
                  <a:pt x="296" y="160"/>
                  <a:pt x="296" y="160"/>
                </a:cubicBezTo>
                <a:cubicBezTo>
                  <a:pt x="316" y="221"/>
                  <a:pt x="295" y="149"/>
                  <a:pt x="312" y="280"/>
                </a:cubicBezTo>
                <a:cubicBezTo>
                  <a:pt x="316" y="307"/>
                  <a:pt x="337" y="326"/>
                  <a:pt x="344" y="352"/>
                </a:cubicBezTo>
                <a:cubicBezTo>
                  <a:pt x="356" y="394"/>
                  <a:pt x="366" y="426"/>
                  <a:pt x="408" y="440"/>
                </a:cubicBezTo>
                <a:cubicBezTo>
                  <a:pt x="413" y="448"/>
                  <a:pt x="422" y="455"/>
                  <a:pt x="424" y="464"/>
                </a:cubicBezTo>
                <a:cubicBezTo>
                  <a:pt x="430" y="498"/>
                  <a:pt x="370" y="550"/>
                  <a:pt x="448" y="576"/>
                </a:cubicBezTo>
                <a:cubicBezTo>
                  <a:pt x="458" y="606"/>
                  <a:pt x="452" y="592"/>
                  <a:pt x="464" y="616"/>
                </a:cubicBezTo>
              </a:path>
            </a:pathLst>
          </a:custGeom>
          <a:noFill/>
          <a:ln w="1270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0432" name="未知">
            <a:extLst>
              <a:ext uri="{FF2B5EF4-FFF2-40B4-BE49-F238E27FC236}">
                <a16:creationId xmlns:a16="http://schemas.microsoft.com/office/drawing/2014/main" id="{F99D1FDE-8D53-4C31-AF60-6665CFB4A83B}"/>
              </a:ext>
            </a:extLst>
          </p:cNvPr>
          <p:cNvSpPr>
            <a:spLocks/>
          </p:cNvSpPr>
          <p:nvPr/>
        </p:nvSpPr>
        <p:spPr bwMode="auto">
          <a:xfrm>
            <a:off x="4432300" y="3571875"/>
            <a:ext cx="736600" cy="390525"/>
          </a:xfrm>
          <a:custGeom>
            <a:avLst/>
            <a:gdLst>
              <a:gd name="T0" fmla="*/ 0 w 464"/>
              <a:gd name="T1" fmla="*/ 390525 h 246"/>
              <a:gd name="T2" fmla="*/ 25400 w 464"/>
              <a:gd name="T3" fmla="*/ 314325 h 246"/>
              <a:gd name="T4" fmla="*/ 38100 w 464"/>
              <a:gd name="T5" fmla="*/ 276225 h 246"/>
              <a:gd name="T6" fmla="*/ 50800 w 464"/>
              <a:gd name="T7" fmla="*/ 161925 h 246"/>
              <a:gd name="T8" fmla="*/ 266700 w 464"/>
              <a:gd name="T9" fmla="*/ 47625 h 246"/>
              <a:gd name="T10" fmla="*/ 482600 w 464"/>
              <a:gd name="T11" fmla="*/ 60325 h 246"/>
              <a:gd name="T12" fmla="*/ 533400 w 464"/>
              <a:gd name="T13" fmla="*/ 123825 h 246"/>
              <a:gd name="T14" fmla="*/ 609600 w 464"/>
              <a:gd name="T15" fmla="*/ 149225 h 246"/>
              <a:gd name="T16" fmla="*/ 635000 w 464"/>
              <a:gd name="T17" fmla="*/ 187325 h 246"/>
              <a:gd name="T18" fmla="*/ 660400 w 464"/>
              <a:gd name="T19" fmla="*/ 263525 h 246"/>
              <a:gd name="T20" fmla="*/ 698500 w 464"/>
              <a:gd name="T21" fmla="*/ 288925 h 246"/>
              <a:gd name="T22" fmla="*/ 736600 w 464"/>
              <a:gd name="T23" fmla="*/ 339725 h 24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464" h="246">
                <a:moveTo>
                  <a:pt x="0" y="246"/>
                </a:moveTo>
                <a:cubicBezTo>
                  <a:pt x="5" y="230"/>
                  <a:pt x="11" y="214"/>
                  <a:pt x="16" y="198"/>
                </a:cubicBezTo>
                <a:cubicBezTo>
                  <a:pt x="19" y="190"/>
                  <a:pt x="24" y="174"/>
                  <a:pt x="24" y="174"/>
                </a:cubicBezTo>
                <a:cubicBezTo>
                  <a:pt x="27" y="150"/>
                  <a:pt x="27" y="126"/>
                  <a:pt x="32" y="102"/>
                </a:cubicBezTo>
                <a:cubicBezTo>
                  <a:pt x="48" y="23"/>
                  <a:pt x="95" y="40"/>
                  <a:pt x="168" y="30"/>
                </a:cubicBezTo>
                <a:cubicBezTo>
                  <a:pt x="212" y="0"/>
                  <a:pt x="261" y="9"/>
                  <a:pt x="304" y="38"/>
                </a:cubicBezTo>
                <a:cubicBezTo>
                  <a:pt x="313" y="64"/>
                  <a:pt x="308" y="65"/>
                  <a:pt x="336" y="78"/>
                </a:cubicBezTo>
                <a:cubicBezTo>
                  <a:pt x="351" y="85"/>
                  <a:pt x="384" y="94"/>
                  <a:pt x="384" y="94"/>
                </a:cubicBezTo>
                <a:cubicBezTo>
                  <a:pt x="389" y="102"/>
                  <a:pt x="396" y="109"/>
                  <a:pt x="400" y="118"/>
                </a:cubicBezTo>
                <a:cubicBezTo>
                  <a:pt x="407" y="133"/>
                  <a:pt x="402" y="157"/>
                  <a:pt x="416" y="166"/>
                </a:cubicBezTo>
                <a:cubicBezTo>
                  <a:pt x="424" y="171"/>
                  <a:pt x="433" y="175"/>
                  <a:pt x="440" y="182"/>
                </a:cubicBezTo>
                <a:cubicBezTo>
                  <a:pt x="449" y="191"/>
                  <a:pt x="464" y="214"/>
                  <a:pt x="464" y="214"/>
                </a:cubicBezTo>
              </a:path>
            </a:pathLst>
          </a:custGeom>
          <a:noFill/>
          <a:ln w="1905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0433" name="未知">
            <a:extLst>
              <a:ext uri="{FF2B5EF4-FFF2-40B4-BE49-F238E27FC236}">
                <a16:creationId xmlns:a16="http://schemas.microsoft.com/office/drawing/2014/main" id="{5044019D-7A51-437D-8D82-10B9DBF87A70}"/>
              </a:ext>
            </a:extLst>
          </p:cNvPr>
          <p:cNvSpPr>
            <a:spLocks/>
          </p:cNvSpPr>
          <p:nvPr/>
        </p:nvSpPr>
        <p:spPr bwMode="auto">
          <a:xfrm>
            <a:off x="1570038" y="3429000"/>
            <a:ext cx="1427162" cy="1079500"/>
          </a:xfrm>
          <a:custGeom>
            <a:avLst/>
            <a:gdLst>
              <a:gd name="T0" fmla="*/ 68262 w 899"/>
              <a:gd name="T1" fmla="*/ 38100 h 680"/>
              <a:gd name="T2" fmla="*/ 207962 w 899"/>
              <a:gd name="T3" fmla="*/ 76200 h 680"/>
              <a:gd name="T4" fmla="*/ 271462 w 899"/>
              <a:gd name="T5" fmla="*/ 152400 h 680"/>
              <a:gd name="T6" fmla="*/ 398462 w 899"/>
              <a:gd name="T7" fmla="*/ 190500 h 680"/>
              <a:gd name="T8" fmla="*/ 538162 w 899"/>
              <a:gd name="T9" fmla="*/ 317500 h 680"/>
              <a:gd name="T10" fmla="*/ 766762 w 899"/>
              <a:gd name="T11" fmla="*/ 368300 h 680"/>
              <a:gd name="T12" fmla="*/ 995362 w 899"/>
              <a:gd name="T13" fmla="*/ 533400 h 680"/>
              <a:gd name="T14" fmla="*/ 1084262 w 899"/>
              <a:gd name="T15" fmla="*/ 647700 h 680"/>
              <a:gd name="T16" fmla="*/ 1109662 w 899"/>
              <a:gd name="T17" fmla="*/ 736600 h 680"/>
              <a:gd name="T18" fmla="*/ 1223962 w 899"/>
              <a:gd name="T19" fmla="*/ 901700 h 680"/>
              <a:gd name="T20" fmla="*/ 1363662 w 899"/>
              <a:gd name="T21" fmla="*/ 1003300 h 680"/>
              <a:gd name="T22" fmla="*/ 1401762 w 899"/>
              <a:gd name="T23" fmla="*/ 1041400 h 680"/>
              <a:gd name="T24" fmla="*/ 1427162 w 899"/>
              <a:gd name="T25" fmla="*/ 1079500 h 6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899" h="680">
                <a:moveTo>
                  <a:pt x="43" y="24"/>
                </a:moveTo>
                <a:cubicBezTo>
                  <a:pt x="111" y="69"/>
                  <a:pt x="0" y="0"/>
                  <a:pt x="131" y="48"/>
                </a:cubicBezTo>
                <a:cubicBezTo>
                  <a:pt x="169" y="62"/>
                  <a:pt x="142" y="77"/>
                  <a:pt x="171" y="96"/>
                </a:cubicBezTo>
                <a:cubicBezTo>
                  <a:pt x="194" y="111"/>
                  <a:pt x="225" y="111"/>
                  <a:pt x="251" y="120"/>
                </a:cubicBezTo>
                <a:cubicBezTo>
                  <a:pt x="289" y="133"/>
                  <a:pt x="307" y="179"/>
                  <a:pt x="339" y="200"/>
                </a:cubicBezTo>
                <a:cubicBezTo>
                  <a:pt x="393" y="189"/>
                  <a:pt x="438" y="202"/>
                  <a:pt x="483" y="232"/>
                </a:cubicBezTo>
                <a:cubicBezTo>
                  <a:pt x="527" y="297"/>
                  <a:pt x="553" y="311"/>
                  <a:pt x="627" y="336"/>
                </a:cubicBezTo>
                <a:cubicBezTo>
                  <a:pt x="665" y="374"/>
                  <a:pt x="645" y="351"/>
                  <a:pt x="683" y="408"/>
                </a:cubicBezTo>
                <a:cubicBezTo>
                  <a:pt x="688" y="415"/>
                  <a:pt x="698" y="459"/>
                  <a:pt x="699" y="464"/>
                </a:cubicBezTo>
                <a:cubicBezTo>
                  <a:pt x="710" y="502"/>
                  <a:pt x="733" y="555"/>
                  <a:pt x="771" y="568"/>
                </a:cubicBezTo>
                <a:cubicBezTo>
                  <a:pt x="793" y="602"/>
                  <a:pt x="822" y="620"/>
                  <a:pt x="859" y="632"/>
                </a:cubicBezTo>
                <a:cubicBezTo>
                  <a:pt x="867" y="640"/>
                  <a:pt x="876" y="647"/>
                  <a:pt x="883" y="656"/>
                </a:cubicBezTo>
                <a:cubicBezTo>
                  <a:pt x="889" y="663"/>
                  <a:pt x="899" y="680"/>
                  <a:pt x="899" y="680"/>
                </a:cubicBezTo>
              </a:path>
            </a:pathLst>
          </a:custGeom>
          <a:noFill/>
          <a:ln w="1270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0434" name="未知">
            <a:extLst>
              <a:ext uri="{FF2B5EF4-FFF2-40B4-BE49-F238E27FC236}">
                <a16:creationId xmlns:a16="http://schemas.microsoft.com/office/drawing/2014/main" id="{C9AFC180-FF50-4357-828B-0EB00FC436B1}"/>
              </a:ext>
            </a:extLst>
          </p:cNvPr>
          <p:cNvSpPr>
            <a:spLocks/>
          </p:cNvSpPr>
          <p:nvPr/>
        </p:nvSpPr>
        <p:spPr bwMode="auto">
          <a:xfrm>
            <a:off x="2044700" y="3911600"/>
            <a:ext cx="711200" cy="381000"/>
          </a:xfrm>
          <a:custGeom>
            <a:avLst/>
            <a:gdLst>
              <a:gd name="T0" fmla="*/ 0 w 448"/>
              <a:gd name="T1" fmla="*/ 0 h 240"/>
              <a:gd name="T2" fmla="*/ 101600 w 448"/>
              <a:gd name="T3" fmla="*/ 127000 h 240"/>
              <a:gd name="T4" fmla="*/ 177800 w 448"/>
              <a:gd name="T5" fmla="*/ 177800 h 240"/>
              <a:gd name="T6" fmla="*/ 254000 w 448"/>
              <a:gd name="T7" fmla="*/ 228600 h 240"/>
              <a:gd name="T8" fmla="*/ 342900 w 448"/>
              <a:gd name="T9" fmla="*/ 279400 h 240"/>
              <a:gd name="T10" fmla="*/ 393700 w 448"/>
              <a:gd name="T11" fmla="*/ 317500 h 240"/>
              <a:gd name="T12" fmla="*/ 431800 w 448"/>
              <a:gd name="T13" fmla="*/ 330200 h 240"/>
              <a:gd name="T14" fmla="*/ 609600 w 448"/>
              <a:gd name="T15" fmla="*/ 317500 h 240"/>
              <a:gd name="T16" fmla="*/ 711200 w 448"/>
              <a:gd name="T17" fmla="*/ 381000 h 240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48" h="240">
                <a:moveTo>
                  <a:pt x="0" y="0"/>
                </a:moveTo>
                <a:cubicBezTo>
                  <a:pt x="15" y="45"/>
                  <a:pt x="17" y="64"/>
                  <a:pt x="64" y="80"/>
                </a:cubicBezTo>
                <a:cubicBezTo>
                  <a:pt x="117" y="133"/>
                  <a:pt x="60" y="83"/>
                  <a:pt x="112" y="112"/>
                </a:cubicBezTo>
                <a:cubicBezTo>
                  <a:pt x="129" y="121"/>
                  <a:pt x="160" y="144"/>
                  <a:pt x="160" y="144"/>
                </a:cubicBezTo>
                <a:cubicBezTo>
                  <a:pt x="192" y="191"/>
                  <a:pt x="155" y="149"/>
                  <a:pt x="216" y="176"/>
                </a:cubicBezTo>
                <a:cubicBezTo>
                  <a:pt x="228" y="181"/>
                  <a:pt x="236" y="193"/>
                  <a:pt x="248" y="200"/>
                </a:cubicBezTo>
                <a:cubicBezTo>
                  <a:pt x="255" y="204"/>
                  <a:pt x="264" y="205"/>
                  <a:pt x="272" y="208"/>
                </a:cubicBezTo>
                <a:cubicBezTo>
                  <a:pt x="321" y="196"/>
                  <a:pt x="329" y="192"/>
                  <a:pt x="384" y="200"/>
                </a:cubicBezTo>
                <a:cubicBezTo>
                  <a:pt x="407" y="215"/>
                  <a:pt x="429" y="221"/>
                  <a:pt x="448" y="240"/>
                </a:cubicBezTo>
              </a:path>
            </a:pathLst>
          </a:custGeom>
          <a:noFill/>
          <a:ln w="1270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0435" name="未知">
            <a:extLst>
              <a:ext uri="{FF2B5EF4-FFF2-40B4-BE49-F238E27FC236}">
                <a16:creationId xmlns:a16="http://schemas.microsoft.com/office/drawing/2014/main" id="{007C4BB3-99D4-4878-B753-D34BCA9BEB0F}"/>
              </a:ext>
            </a:extLst>
          </p:cNvPr>
          <p:cNvSpPr>
            <a:spLocks/>
          </p:cNvSpPr>
          <p:nvPr/>
        </p:nvSpPr>
        <p:spPr bwMode="auto">
          <a:xfrm>
            <a:off x="5003800" y="4959350"/>
            <a:ext cx="101600" cy="57150"/>
          </a:xfrm>
          <a:custGeom>
            <a:avLst/>
            <a:gdLst>
              <a:gd name="T0" fmla="*/ 0 w 64"/>
              <a:gd name="T1" fmla="*/ 57150 h 36"/>
              <a:gd name="T2" fmla="*/ 101600 w 64"/>
              <a:gd name="T3" fmla="*/ 44450 h 36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64" h="36">
                <a:moveTo>
                  <a:pt x="0" y="36"/>
                </a:moveTo>
                <a:cubicBezTo>
                  <a:pt x="30" y="16"/>
                  <a:pt x="36" y="0"/>
                  <a:pt x="64" y="28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0436" name="Text Box 20">
            <a:extLst>
              <a:ext uri="{FF2B5EF4-FFF2-40B4-BE49-F238E27FC236}">
                <a16:creationId xmlns:a16="http://schemas.microsoft.com/office/drawing/2014/main" id="{CB24B85E-D633-4F35-9C0D-D12DE84350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6463" y="1773238"/>
            <a:ext cx="949325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6000" b="1">
                <a:solidFill>
                  <a:srgbClr val="FF0000"/>
                </a:solidFill>
                <a:latin typeface="Arial" panose="020B0604020202020204" pitchFamily="34" charset="0"/>
              </a:rPr>
              <a:t>。</a:t>
            </a:r>
          </a:p>
        </p:txBody>
      </p:sp>
      <p:sp>
        <p:nvSpPr>
          <p:cNvPr id="60437" name="Text Box 21">
            <a:extLst>
              <a:ext uri="{FF2B5EF4-FFF2-40B4-BE49-F238E27FC236}">
                <a16:creationId xmlns:a16="http://schemas.microsoft.com/office/drawing/2014/main" id="{2971BC09-F1C1-4FF1-8B78-86B4532BA5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7538" y="1844675"/>
            <a:ext cx="19431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包头</a:t>
            </a:r>
          </a:p>
        </p:txBody>
      </p:sp>
      <p:sp>
        <p:nvSpPr>
          <p:cNvPr id="60438" name="Text Box 22">
            <a:extLst>
              <a:ext uri="{FF2B5EF4-FFF2-40B4-BE49-F238E27FC236}">
                <a16:creationId xmlns:a16="http://schemas.microsoft.com/office/drawing/2014/main" id="{C34CEC5A-A1A1-436B-9D03-BF37107629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27763" y="4076700"/>
            <a:ext cx="949325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6000" b="1">
                <a:solidFill>
                  <a:srgbClr val="FF0000"/>
                </a:solidFill>
                <a:latin typeface="Arial" panose="020B0604020202020204" pitchFamily="34" charset="0"/>
              </a:rPr>
              <a:t>。</a:t>
            </a:r>
          </a:p>
        </p:txBody>
      </p:sp>
      <p:sp>
        <p:nvSpPr>
          <p:cNvPr id="60439" name="Text Box 23">
            <a:extLst>
              <a:ext uri="{FF2B5EF4-FFF2-40B4-BE49-F238E27FC236}">
                <a16:creationId xmlns:a16="http://schemas.microsoft.com/office/drawing/2014/main" id="{4D1EB214-E187-4FE6-93B2-D75E907209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1863" y="4672013"/>
            <a:ext cx="180022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开封</a:t>
            </a:r>
          </a:p>
        </p:txBody>
      </p:sp>
      <p:sp>
        <p:nvSpPr>
          <p:cNvPr id="40984" name="未知">
            <a:extLst>
              <a:ext uri="{FF2B5EF4-FFF2-40B4-BE49-F238E27FC236}">
                <a16:creationId xmlns:a16="http://schemas.microsoft.com/office/drawing/2014/main" id="{C3D63CEA-5276-4295-9F21-3EABD68609E1}"/>
              </a:ext>
            </a:extLst>
          </p:cNvPr>
          <p:cNvSpPr>
            <a:spLocks/>
          </p:cNvSpPr>
          <p:nvPr/>
        </p:nvSpPr>
        <p:spPr bwMode="auto">
          <a:xfrm>
            <a:off x="6629400" y="3352800"/>
            <a:ext cx="1270000" cy="1401763"/>
          </a:xfrm>
          <a:custGeom>
            <a:avLst/>
            <a:gdLst>
              <a:gd name="T0" fmla="*/ 0 w 800"/>
              <a:gd name="T1" fmla="*/ 1398588 h 883"/>
              <a:gd name="T2" fmla="*/ 63500 w 800"/>
              <a:gd name="T3" fmla="*/ 1385888 h 883"/>
              <a:gd name="T4" fmla="*/ 50800 w 800"/>
              <a:gd name="T5" fmla="*/ 1347788 h 883"/>
              <a:gd name="T6" fmla="*/ 127000 w 800"/>
              <a:gd name="T7" fmla="*/ 1208088 h 883"/>
              <a:gd name="T8" fmla="*/ 190500 w 800"/>
              <a:gd name="T9" fmla="*/ 1093788 h 883"/>
              <a:gd name="T10" fmla="*/ 215900 w 800"/>
              <a:gd name="T11" fmla="*/ 1055688 h 883"/>
              <a:gd name="T12" fmla="*/ 254000 w 800"/>
              <a:gd name="T13" fmla="*/ 1030288 h 883"/>
              <a:gd name="T14" fmla="*/ 266700 w 800"/>
              <a:gd name="T15" fmla="*/ 992188 h 883"/>
              <a:gd name="T16" fmla="*/ 342900 w 800"/>
              <a:gd name="T17" fmla="*/ 941388 h 883"/>
              <a:gd name="T18" fmla="*/ 381000 w 800"/>
              <a:gd name="T19" fmla="*/ 915988 h 883"/>
              <a:gd name="T20" fmla="*/ 419100 w 800"/>
              <a:gd name="T21" fmla="*/ 890588 h 883"/>
              <a:gd name="T22" fmla="*/ 431800 w 800"/>
              <a:gd name="T23" fmla="*/ 852488 h 883"/>
              <a:gd name="T24" fmla="*/ 508000 w 800"/>
              <a:gd name="T25" fmla="*/ 827088 h 883"/>
              <a:gd name="T26" fmla="*/ 660400 w 800"/>
              <a:gd name="T27" fmla="*/ 623888 h 883"/>
              <a:gd name="T28" fmla="*/ 774700 w 800"/>
              <a:gd name="T29" fmla="*/ 509588 h 883"/>
              <a:gd name="T30" fmla="*/ 800100 w 800"/>
              <a:gd name="T31" fmla="*/ 471488 h 883"/>
              <a:gd name="T32" fmla="*/ 838200 w 800"/>
              <a:gd name="T33" fmla="*/ 458788 h 883"/>
              <a:gd name="T34" fmla="*/ 952500 w 800"/>
              <a:gd name="T35" fmla="*/ 382588 h 883"/>
              <a:gd name="T36" fmla="*/ 1104900 w 800"/>
              <a:gd name="T37" fmla="*/ 192088 h 883"/>
              <a:gd name="T38" fmla="*/ 1219200 w 800"/>
              <a:gd name="T39" fmla="*/ 128588 h 883"/>
              <a:gd name="T40" fmla="*/ 1244600 w 800"/>
              <a:gd name="T41" fmla="*/ 103188 h 883"/>
              <a:gd name="T42" fmla="*/ 1270000 w 800"/>
              <a:gd name="T43" fmla="*/ 103188 h 883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800" h="883">
                <a:moveTo>
                  <a:pt x="0" y="881"/>
                </a:moveTo>
                <a:cubicBezTo>
                  <a:pt x="13" y="878"/>
                  <a:pt x="30" y="883"/>
                  <a:pt x="40" y="873"/>
                </a:cubicBezTo>
                <a:cubicBezTo>
                  <a:pt x="46" y="867"/>
                  <a:pt x="31" y="857"/>
                  <a:pt x="32" y="849"/>
                </a:cubicBezTo>
                <a:cubicBezTo>
                  <a:pt x="37" y="807"/>
                  <a:pt x="49" y="782"/>
                  <a:pt x="80" y="761"/>
                </a:cubicBezTo>
                <a:cubicBezTo>
                  <a:pt x="93" y="723"/>
                  <a:pt x="85" y="712"/>
                  <a:pt x="120" y="689"/>
                </a:cubicBezTo>
                <a:cubicBezTo>
                  <a:pt x="125" y="681"/>
                  <a:pt x="129" y="672"/>
                  <a:pt x="136" y="665"/>
                </a:cubicBezTo>
                <a:cubicBezTo>
                  <a:pt x="143" y="658"/>
                  <a:pt x="154" y="657"/>
                  <a:pt x="160" y="649"/>
                </a:cubicBezTo>
                <a:cubicBezTo>
                  <a:pt x="165" y="642"/>
                  <a:pt x="162" y="631"/>
                  <a:pt x="168" y="625"/>
                </a:cubicBezTo>
                <a:cubicBezTo>
                  <a:pt x="182" y="611"/>
                  <a:pt x="200" y="604"/>
                  <a:pt x="216" y="593"/>
                </a:cubicBezTo>
                <a:cubicBezTo>
                  <a:pt x="224" y="588"/>
                  <a:pt x="232" y="582"/>
                  <a:pt x="240" y="577"/>
                </a:cubicBezTo>
                <a:cubicBezTo>
                  <a:pt x="248" y="572"/>
                  <a:pt x="264" y="561"/>
                  <a:pt x="264" y="561"/>
                </a:cubicBezTo>
                <a:cubicBezTo>
                  <a:pt x="267" y="553"/>
                  <a:pt x="265" y="542"/>
                  <a:pt x="272" y="537"/>
                </a:cubicBezTo>
                <a:cubicBezTo>
                  <a:pt x="286" y="527"/>
                  <a:pt x="320" y="521"/>
                  <a:pt x="320" y="521"/>
                </a:cubicBezTo>
                <a:cubicBezTo>
                  <a:pt x="337" y="471"/>
                  <a:pt x="363" y="411"/>
                  <a:pt x="416" y="393"/>
                </a:cubicBezTo>
                <a:cubicBezTo>
                  <a:pt x="434" y="340"/>
                  <a:pt x="447" y="349"/>
                  <a:pt x="488" y="321"/>
                </a:cubicBezTo>
                <a:cubicBezTo>
                  <a:pt x="493" y="313"/>
                  <a:pt x="496" y="303"/>
                  <a:pt x="504" y="297"/>
                </a:cubicBezTo>
                <a:cubicBezTo>
                  <a:pt x="511" y="292"/>
                  <a:pt x="520" y="293"/>
                  <a:pt x="528" y="289"/>
                </a:cubicBezTo>
                <a:cubicBezTo>
                  <a:pt x="557" y="275"/>
                  <a:pt x="569" y="251"/>
                  <a:pt x="600" y="241"/>
                </a:cubicBezTo>
                <a:cubicBezTo>
                  <a:pt x="632" y="194"/>
                  <a:pt x="645" y="155"/>
                  <a:pt x="696" y="121"/>
                </a:cubicBezTo>
                <a:cubicBezTo>
                  <a:pt x="719" y="86"/>
                  <a:pt x="730" y="94"/>
                  <a:pt x="768" y="81"/>
                </a:cubicBezTo>
                <a:cubicBezTo>
                  <a:pt x="784" y="0"/>
                  <a:pt x="768" y="49"/>
                  <a:pt x="784" y="65"/>
                </a:cubicBezTo>
                <a:cubicBezTo>
                  <a:pt x="788" y="69"/>
                  <a:pt x="795" y="65"/>
                  <a:pt x="800" y="65"/>
                </a:cubicBezTo>
              </a:path>
            </a:pathLst>
          </a:custGeom>
          <a:noFill/>
          <a:ln w="7620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985" name="未知">
            <a:extLst>
              <a:ext uri="{FF2B5EF4-FFF2-40B4-BE49-F238E27FC236}">
                <a16:creationId xmlns:a16="http://schemas.microsoft.com/office/drawing/2014/main" id="{CA7B7F0A-7555-4466-9FDC-FA1DB3D2BEBA}"/>
              </a:ext>
            </a:extLst>
          </p:cNvPr>
          <p:cNvSpPr>
            <a:spLocks/>
          </p:cNvSpPr>
          <p:nvPr/>
        </p:nvSpPr>
        <p:spPr bwMode="auto">
          <a:xfrm>
            <a:off x="2916238" y="2492375"/>
            <a:ext cx="2019300" cy="2070100"/>
          </a:xfrm>
          <a:custGeom>
            <a:avLst/>
            <a:gdLst>
              <a:gd name="T0" fmla="*/ 0 w 1272"/>
              <a:gd name="T1" fmla="*/ 2070100 h 1304"/>
              <a:gd name="T2" fmla="*/ 63500 w 1272"/>
              <a:gd name="T3" fmla="*/ 2006600 h 1304"/>
              <a:gd name="T4" fmla="*/ 76200 w 1272"/>
              <a:gd name="T5" fmla="*/ 1955800 h 1304"/>
              <a:gd name="T6" fmla="*/ 152400 w 1272"/>
              <a:gd name="T7" fmla="*/ 1879600 h 1304"/>
              <a:gd name="T8" fmla="*/ 292100 w 1272"/>
              <a:gd name="T9" fmla="*/ 1841500 h 1304"/>
              <a:gd name="T10" fmla="*/ 330200 w 1272"/>
              <a:gd name="T11" fmla="*/ 1816100 h 1304"/>
              <a:gd name="T12" fmla="*/ 292100 w 1272"/>
              <a:gd name="T13" fmla="*/ 1562100 h 1304"/>
              <a:gd name="T14" fmla="*/ 342900 w 1272"/>
              <a:gd name="T15" fmla="*/ 1485900 h 1304"/>
              <a:gd name="T16" fmla="*/ 406400 w 1272"/>
              <a:gd name="T17" fmla="*/ 1473200 h 1304"/>
              <a:gd name="T18" fmla="*/ 444500 w 1272"/>
              <a:gd name="T19" fmla="*/ 1460500 h 1304"/>
              <a:gd name="T20" fmla="*/ 482600 w 1272"/>
              <a:gd name="T21" fmla="*/ 1435100 h 1304"/>
              <a:gd name="T22" fmla="*/ 571500 w 1272"/>
              <a:gd name="T23" fmla="*/ 1422400 h 1304"/>
              <a:gd name="T24" fmla="*/ 660400 w 1272"/>
              <a:gd name="T25" fmla="*/ 1346200 h 1304"/>
              <a:gd name="T26" fmla="*/ 698500 w 1272"/>
              <a:gd name="T27" fmla="*/ 1270000 h 1304"/>
              <a:gd name="T28" fmla="*/ 774700 w 1272"/>
              <a:gd name="T29" fmla="*/ 1244600 h 1304"/>
              <a:gd name="T30" fmla="*/ 850900 w 1272"/>
              <a:gd name="T31" fmla="*/ 1193800 h 1304"/>
              <a:gd name="T32" fmla="*/ 876300 w 1272"/>
              <a:gd name="T33" fmla="*/ 1155700 h 1304"/>
              <a:gd name="T34" fmla="*/ 914400 w 1272"/>
              <a:gd name="T35" fmla="*/ 1143000 h 1304"/>
              <a:gd name="T36" fmla="*/ 952500 w 1272"/>
              <a:gd name="T37" fmla="*/ 1016000 h 1304"/>
              <a:gd name="T38" fmla="*/ 965200 w 1272"/>
              <a:gd name="T39" fmla="*/ 927100 h 1304"/>
              <a:gd name="T40" fmla="*/ 1003300 w 1272"/>
              <a:gd name="T41" fmla="*/ 901700 h 1304"/>
              <a:gd name="T42" fmla="*/ 1028700 w 1272"/>
              <a:gd name="T43" fmla="*/ 825500 h 1304"/>
              <a:gd name="T44" fmla="*/ 1054100 w 1272"/>
              <a:gd name="T45" fmla="*/ 787400 h 1304"/>
              <a:gd name="T46" fmla="*/ 1066800 w 1272"/>
              <a:gd name="T47" fmla="*/ 660400 h 1304"/>
              <a:gd name="T48" fmla="*/ 1130300 w 1272"/>
              <a:gd name="T49" fmla="*/ 203200 h 1304"/>
              <a:gd name="T50" fmla="*/ 1168400 w 1272"/>
              <a:gd name="T51" fmla="*/ 127000 h 1304"/>
              <a:gd name="T52" fmla="*/ 1397000 w 1272"/>
              <a:gd name="T53" fmla="*/ 0 h 1304"/>
              <a:gd name="T54" fmla="*/ 1689100 w 1272"/>
              <a:gd name="T55" fmla="*/ 76200 h 1304"/>
              <a:gd name="T56" fmla="*/ 1803400 w 1272"/>
              <a:gd name="T57" fmla="*/ 127000 h 1304"/>
              <a:gd name="T58" fmla="*/ 2019300 w 1272"/>
              <a:gd name="T59" fmla="*/ 101600 h 1304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272" h="1304">
                <a:moveTo>
                  <a:pt x="0" y="1304"/>
                </a:moveTo>
                <a:cubicBezTo>
                  <a:pt x="21" y="1290"/>
                  <a:pt x="29" y="1289"/>
                  <a:pt x="40" y="1264"/>
                </a:cubicBezTo>
                <a:cubicBezTo>
                  <a:pt x="44" y="1254"/>
                  <a:pt x="42" y="1241"/>
                  <a:pt x="48" y="1232"/>
                </a:cubicBezTo>
                <a:cubicBezTo>
                  <a:pt x="61" y="1213"/>
                  <a:pt x="80" y="1200"/>
                  <a:pt x="96" y="1184"/>
                </a:cubicBezTo>
                <a:cubicBezTo>
                  <a:pt x="99" y="1181"/>
                  <a:pt x="166" y="1169"/>
                  <a:pt x="184" y="1160"/>
                </a:cubicBezTo>
                <a:cubicBezTo>
                  <a:pt x="193" y="1156"/>
                  <a:pt x="200" y="1149"/>
                  <a:pt x="208" y="1144"/>
                </a:cubicBezTo>
                <a:cubicBezTo>
                  <a:pt x="247" y="1085"/>
                  <a:pt x="202" y="1039"/>
                  <a:pt x="184" y="984"/>
                </a:cubicBezTo>
                <a:cubicBezTo>
                  <a:pt x="191" y="963"/>
                  <a:pt x="192" y="948"/>
                  <a:pt x="216" y="936"/>
                </a:cubicBezTo>
                <a:cubicBezTo>
                  <a:pt x="228" y="930"/>
                  <a:pt x="243" y="931"/>
                  <a:pt x="256" y="928"/>
                </a:cubicBezTo>
                <a:cubicBezTo>
                  <a:pt x="264" y="926"/>
                  <a:pt x="272" y="924"/>
                  <a:pt x="280" y="920"/>
                </a:cubicBezTo>
                <a:cubicBezTo>
                  <a:pt x="289" y="916"/>
                  <a:pt x="295" y="907"/>
                  <a:pt x="304" y="904"/>
                </a:cubicBezTo>
                <a:cubicBezTo>
                  <a:pt x="322" y="899"/>
                  <a:pt x="341" y="899"/>
                  <a:pt x="360" y="896"/>
                </a:cubicBezTo>
                <a:cubicBezTo>
                  <a:pt x="377" y="879"/>
                  <a:pt x="399" y="865"/>
                  <a:pt x="416" y="848"/>
                </a:cubicBezTo>
                <a:cubicBezTo>
                  <a:pt x="429" y="835"/>
                  <a:pt x="425" y="810"/>
                  <a:pt x="440" y="800"/>
                </a:cubicBezTo>
                <a:cubicBezTo>
                  <a:pt x="454" y="790"/>
                  <a:pt x="474" y="793"/>
                  <a:pt x="488" y="784"/>
                </a:cubicBezTo>
                <a:cubicBezTo>
                  <a:pt x="504" y="773"/>
                  <a:pt x="536" y="752"/>
                  <a:pt x="536" y="752"/>
                </a:cubicBezTo>
                <a:cubicBezTo>
                  <a:pt x="541" y="744"/>
                  <a:pt x="544" y="734"/>
                  <a:pt x="552" y="728"/>
                </a:cubicBezTo>
                <a:cubicBezTo>
                  <a:pt x="559" y="723"/>
                  <a:pt x="570" y="726"/>
                  <a:pt x="576" y="720"/>
                </a:cubicBezTo>
                <a:cubicBezTo>
                  <a:pt x="591" y="705"/>
                  <a:pt x="593" y="660"/>
                  <a:pt x="600" y="640"/>
                </a:cubicBezTo>
                <a:cubicBezTo>
                  <a:pt x="603" y="621"/>
                  <a:pt x="600" y="601"/>
                  <a:pt x="608" y="584"/>
                </a:cubicBezTo>
                <a:cubicBezTo>
                  <a:pt x="612" y="575"/>
                  <a:pt x="627" y="576"/>
                  <a:pt x="632" y="568"/>
                </a:cubicBezTo>
                <a:cubicBezTo>
                  <a:pt x="641" y="554"/>
                  <a:pt x="643" y="536"/>
                  <a:pt x="648" y="520"/>
                </a:cubicBezTo>
                <a:cubicBezTo>
                  <a:pt x="651" y="511"/>
                  <a:pt x="659" y="504"/>
                  <a:pt x="664" y="496"/>
                </a:cubicBezTo>
                <a:cubicBezTo>
                  <a:pt x="639" y="446"/>
                  <a:pt x="656" y="464"/>
                  <a:pt x="672" y="416"/>
                </a:cubicBezTo>
                <a:cubicBezTo>
                  <a:pt x="655" y="311"/>
                  <a:pt x="654" y="215"/>
                  <a:pt x="712" y="128"/>
                </a:cubicBezTo>
                <a:cubicBezTo>
                  <a:pt x="738" y="89"/>
                  <a:pt x="698" y="118"/>
                  <a:pt x="736" y="80"/>
                </a:cubicBezTo>
                <a:cubicBezTo>
                  <a:pt x="773" y="43"/>
                  <a:pt x="830" y="17"/>
                  <a:pt x="880" y="0"/>
                </a:cubicBezTo>
                <a:cubicBezTo>
                  <a:pt x="941" y="31"/>
                  <a:pt x="997" y="38"/>
                  <a:pt x="1064" y="48"/>
                </a:cubicBezTo>
                <a:cubicBezTo>
                  <a:pt x="1090" y="57"/>
                  <a:pt x="1110" y="71"/>
                  <a:pt x="1136" y="80"/>
                </a:cubicBezTo>
                <a:cubicBezTo>
                  <a:pt x="1212" y="55"/>
                  <a:pt x="1167" y="64"/>
                  <a:pt x="1272" y="64"/>
                </a:cubicBezTo>
              </a:path>
            </a:pathLst>
          </a:custGeom>
          <a:noFill/>
          <a:ln w="7620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986" name="Text Box 26">
            <a:extLst>
              <a:ext uri="{FF2B5EF4-FFF2-40B4-BE49-F238E27FC236}">
                <a16:creationId xmlns:a16="http://schemas.microsoft.com/office/drawing/2014/main" id="{7515CBBD-995B-4A9D-93E0-9803B79D22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156325"/>
            <a:ext cx="8929688" cy="701675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>
                <a:solidFill>
                  <a:srgbClr val="0000FF"/>
                </a:solidFill>
                <a:latin typeface="Arial" panose="020B0604020202020204" pitchFamily="34" charset="0"/>
              </a:rPr>
              <a:t>长江位于较低纬度地区，无结冰期。</a:t>
            </a:r>
          </a:p>
        </p:txBody>
      </p:sp>
      <p:sp>
        <p:nvSpPr>
          <p:cNvPr id="40987" name="Text Box 27">
            <a:extLst>
              <a:ext uri="{FF2B5EF4-FFF2-40B4-BE49-F238E27FC236}">
                <a16:creationId xmlns:a16="http://schemas.microsoft.com/office/drawing/2014/main" id="{1A649DAA-F78F-45FF-9D3A-39F7F936D4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1196975"/>
            <a:ext cx="597693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>
                <a:solidFill>
                  <a:srgbClr val="990000"/>
                </a:solidFill>
                <a:latin typeface="Arial" panose="020B0604020202020204" pitchFamily="34" charset="0"/>
              </a:rPr>
              <a:t>探究 ：长江有没有凌汛现象？</a:t>
            </a:r>
          </a:p>
        </p:txBody>
      </p:sp>
      <p:sp>
        <p:nvSpPr>
          <p:cNvPr id="40991" name="Rectangle 31">
            <a:extLst>
              <a:ext uri="{FF2B5EF4-FFF2-40B4-BE49-F238E27FC236}">
                <a16:creationId xmlns:a16="http://schemas.microsoft.com/office/drawing/2014/main" id="{11B6EF76-9AC4-4DC7-A812-3266F754DE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25538"/>
            <a:ext cx="8856663" cy="915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solidFill>
                  <a:srgbClr val="FF3300"/>
                </a:solidFill>
                <a:latin typeface="Arial" panose="020B0604020202020204" pitchFamily="34" charset="0"/>
              </a:rPr>
              <a:t>温馨小提示</a:t>
            </a:r>
            <a:r>
              <a:rPr lang="zh-CN" altLang="en-US" b="1">
                <a:solidFill>
                  <a:srgbClr val="000099"/>
                </a:solidFill>
                <a:latin typeface="Arial" panose="020B0604020202020204" pitchFamily="34" charset="0"/>
              </a:rPr>
              <a:t>：凌汛就是冰坝阻塞河道、造成水位急剧上升的现象。河水从较低纬度流向较高纬度。由于较高纬度河段秋冬季节封冻早，冬春季节解冻迟，容易形成冰坝，阻塞低纬度的河道来水，导致河水泛滥、河堤决口。</a:t>
            </a:r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0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0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86" grpId="0" animBg="1" autoUpdateAnimBg="0"/>
      <p:bldP spid="40987" grpId="0" autoUpdateAnimBg="0"/>
      <p:bldP spid="40991" grpId="0" autoUpdateAnimBg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86" name="Group 2">
            <a:extLst>
              <a:ext uri="{FF2B5EF4-FFF2-40B4-BE49-F238E27FC236}">
                <a16:creationId xmlns:a16="http://schemas.microsoft.com/office/drawing/2014/main" id="{C86BA917-199F-4540-8572-B006ADAAD577}"/>
              </a:ext>
            </a:extLst>
          </p:cNvPr>
          <p:cNvGraphicFramePr>
            <a:graphicFrameLocks noGrp="1"/>
          </p:cNvGraphicFramePr>
          <p:nvPr>
            <p:ph/>
          </p:nvPr>
        </p:nvGraphicFramePr>
        <p:xfrm>
          <a:off x="323850" y="1484313"/>
          <a:ext cx="8474075" cy="4868862"/>
        </p:xfrm>
        <a:graphic>
          <a:graphicData uri="http://schemas.openxmlformats.org/drawingml/2006/table">
            <a:tbl>
              <a:tblPr/>
              <a:tblGrid>
                <a:gridCol w="1101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1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57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603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地区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忧患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治理策略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67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 上游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荒漠化、凌汛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873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 中游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水土流失严重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5437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 下游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地上河、决口泛滥、凌汛、断流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2008" name="Rectangle 24">
            <a:extLst>
              <a:ext uri="{FF2B5EF4-FFF2-40B4-BE49-F238E27FC236}">
                <a16:creationId xmlns:a16="http://schemas.microsoft.com/office/drawing/2014/main" id="{8DE6A791-DAF9-4431-9150-222E4281EA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115888"/>
            <a:ext cx="8893175" cy="119062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sz="3600" b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治理篇（黄河）</a:t>
            </a:r>
          </a:p>
          <a:p>
            <a:pPr eaLnBrk="1" hangingPunct="1">
              <a:defRPr/>
            </a:pPr>
            <a:r>
              <a:rPr lang="zh-CN" altLang="en-US" sz="3600" b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结合忧患的成因</a:t>
            </a:r>
            <a:r>
              <a:rPr lang="en-US" altLang="zh-CN" sz="3600" b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, </a:t>
            </a:r>
            <a:r>
              <a:rPr lang="zh-CN" altLang="en-US" sz="3600" b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讨论：</a:t>
            </a:r>
          </a:p>
        </p:txBody>
      </p:sp>
      <p:sp>
        <p:nvSpPr>
          <p:cNvPr id="42009" name="Text Box 25">
            <a:extLst>
              <a:ext uri="{FF2B5EF4-FFF2-40B4-BE49-F238E27FC236}">
                <a16:creationId xmlns:a16="http://schemas.microsoft.com/office/drawing/2014/main" id="{44CD42CF-07EA-439B-96D4-6F0008AD1B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638" y="2420938"/>
            <a:ext cx="40322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>
                <a:solidFill>
                  <a:srgbClr val="000000"/>
                </a:solidFill>
                <a:latin typeface="宋体" panose="02010600030101010101" pitchFamily="2" charset="-122"/>
              </a:rPr>
              <a:t>植树种草，合理放牧</a:t>
            </a:r>
          </a:p>
        </p:txBody>
      </p:sp>
      <p:sp>
        <p:nvSpPr>
          <p:cNvPr id="42010" name="Text Box 26">
            <a:extLst>
              <a:ext uri="{FF2B5EF4-FFF2-40B4-BE49-F238E27FC236}">
                <a16:creationId xmlns:a16="http://schemas.microsoft.com/office/drawing/2014/main" id="{033AB57F-34F3-4510-B1DE-BA885BFC1E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638" y="3500438"/>
            <a:ext cx="4932362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200" b="1">
                <a:latin typeface="Arial" panose="020B0604020202020204" pitchFamily="34" charset="0"/>
              </a:rPr>
              <a:t>植树造林，保持水土综合治理（治黄关键）</a:t>
            </a:r>
          </a:p>
        </p:txBody>
      </p:sp>
      <p:sp>
        <p:nvSpPr>
          <p:cNvPr id="42011" name="Rectangle 27">
            <a:extLst>
              <a:ext uri="{FF2B5EF4-FFF2-40B4-BE49-F238E27FC236}">
                <a16:creationId xmlns:a16="http://schemas.microsoft.com/office/drawing/2014/main" id="{CC5F2126-9190-4467-9727-568DDFAEC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5445125"/>
            <a:ext cx="46085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>
                <a:latin typeface="Arial" panose="020B0604020202020204" pitchFamily="34" charset="0"/>
              </a:rPr>
              <a:t>兴修水库，节约用水。</a:t>
            </a:r>
          </a:p>
        </p:txBody>
      </p:sp>
      <p:sp>
        <p:nvSpPr>
          <p:cNvPr id="42012" name="Text Box 28">
            <a:extLst>
              <a:ext uri="{FF2B5EF4-FFF2-40B4-BE49-F238E27FC236}">
                <a16:creationId xmlns:a16="http://schemas.microsoft.com/office/drawing/2014/main" id="{EEDE94BD-38A3-478F-8482-3427689301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2997200"/>
            <a:ext cx="36718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>
                <a:latin typeface="Arial" panose="020B0604020202020204" pitchFamily="34" charset="0"/>
              </a:rPr>
              <a:t>用飞机大炮炸开冰坝</a:t>
            </a:r>
          </a:p>
        </p:txBody>
      </p:sp>
      <p:sp>
        <p:nvSpPr>
          <p:cNvPr id="42013" name="Rectangle 29">
            <a:extLst>
              <a:ext uri="{FF2B5EF4-FFF2-40B4-BE49-F238E27FC236}">
                <a16:creationId xmlns:a16="http://schemas.microsoft.com/office/drawing/2014/main" id="{CEAF6753-4C16-4FA4-9257-E9B7379825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0563" y="4868863"/>
            <a:ext cx="263207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200" b="1">
                <a:solidFill>
                  <a:srgbClr val="000000"/>
                </a:solidFill>
                <a:latin typeface="Arial" panose="020B0604020202020204" pitchFamily="34" charset="0"/>
              </a:rPr>
              <a:t>加固黄河大堤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2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42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42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009" grpId="0" autoUpdateAnimBg="0"/>
      <p:bldP spid="42010" grpId="0" autoUpdateAnimBg="0"/>
      <p:bldP spid="42011" grpId="0" autoUpdateAnimBg="0"/>
      <p:bldP spid="42012" grpId="0" autoUpdateAnimBg="0"/>
      <p:bldP spid="42013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BE4BFA06-D365-47BA-BFD0-1ADF4A7B6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pic>
        <p:nvPicPr>
          <p:cNvPr id="25603" name="Picture 3">
            <a:extLst>
              <a:ext uri="{FF2B5EF4-FFF2-40B4-BE49-F238E27FC236}">
                <a16:creationId xmlns:a16="http://schemas.microsoft.com/office/drawing/2014/main" id="{7E437DA7-F5D7-49FA-8231-4D9784060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404813"/>
            <a:ext cx="6248400" cy="609600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148" name="Group 4">
            <a:extLst>
              <a:ext uri="{FF2B5EF4-FFF2-40B4-BE49-F238E27FC236}">
                <a16:creationId xmlns:a16="http://schemas.microsoft.com/office/drawing/2014/main" id="{8E175285-4F41-48D4-9D60-7F98F1D61619}"/>
              </a:ext>
            </a:extLst>
          </p:cNvPr>
          <p:cNvGrpSpPr>
            <a:grpSpLocks/>
          </p:cNvGrpSpPr>
          <p:nvPr/>
        </p:nvGrpSpPr>
        <p:grpSpPr bwMode="auto">
          <a:xfrm>
            <a:off x="5867400" y="533400"/>
            <a:ext cx="2514600" cy="838200"/>
            <a:chOff x="0" y="0"/>
            <a:chExt cx="1198" cy="478"/>
          </a:xfrm>
        </p:grpSpPr>
        <p:sp>
          <p:nvSpPr>
            <p:cNvPr id="25642" name="未知">
              <a:extLst>
                <a:ext uri="{FF2B5EF4-FFF2-40B4-BE49-F238E27FC236}">
                  <a16:creationId xmlns:a16="http://schemas.microsoft.com/office/drawing/2014/main" id="{9BCE7746-72B0-424A-80A7-5B1B00C6998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198" cy="356"/>
            </a:xfrm>
            <a:custGeom>
              <a:avLst/>
              <a:gdLst>
                <a:gd name="T0" fmla="*/ 0 w 1198"/>
                <a:gd name="T1" fmla="*/ 344 h 356"/>
                <a:gd name="T2" fmla="*/ 35 w 1198"/>
                <a:gd name="T3" fmla="*/ 333 h 356"/>
                <a:gd name="T4" fmla="*/ 106 w 1198"/>
                <a:gd name="T5" fmla="*/ 286 h 356"/>
                <a:gd name="T6" fmla="*/ 223 w 1198"/>
                <a:gd name="T7" fmla="*/ 297 h 356"/>
                <a:gd name="T8" fmla="*/ 294 w 1198"/>
                <a:gd name="T9" fmla="*/ 121 h 356"/>
                <a:gd name="T10" fmla="*/ 317 w 1198"/>
                <a:gd name="T11" fmla="*/ 86 h 356"/>
                <a:gd name="T12" fmla="*/ 329 w 1198"/>
                <a:gd name="T13" fmla="*/ 50 h 356"/>
                <a:gd name="T14" fmla="*/ 399 w 1198"/>
                <a:gd name="T15" fmla="*/ 3 h 356"/>
                <a:gd name="T16" fmla="*/ 482 w 1198"/>
                <a:gd name="T17" fmla="*/ 15 h 356"/>
                <a:gd name="T18" fmla="*/ 529 w 1198"/>
                <a:gd name="T19" fmla="*/ 86 h 356"/>
                <a:gd name="T20" fmla="*/ 564 w 1198"/>
                <a:gd name="T21" fmla="*/ 109 h 356"/>
                <a:gd name="T22" fmla="*/ 611 w 1198"/>
                <a:gd name="T23" fmla="*/ 215 h 356"/>
                <a:gd name="T24" fmla="*/ 752 w 1198"/>
                <a:gd name="T25" fmla="*/ 286 h 356"/>
                <a:gd name="T26" fmla="*/ 858 w 1198"/>
                <a:gd name="T27" fmla="*/ 333 h 356"/>
                <a:gd name="T28" fmla="*/ 928 w 1198"/>
                <a:gd name="T29" fmla="*/ 274 h 356"/>
                <a:gd name="T30" fmla="*/ 940 w 1198"/>
                <a:gd name="T31" fmla="*/ 239 h 356"/>
                <a:gd name="T32" fmla="*/ 1081 w 1198"/>
                <a:gd name="T33" fmla="*/ 168 h 356"/>
                <a:gd name="T34" fmla="*/ 1116 w 1198"/>
                <a:gd name="T35" fmla="*/ 133 h 356"/>
                <a:gd name="T36" fmla="*/ 1175 w 1198"/>
                <a:gd name="T37" fmla="*/ 97 h 35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198" h="356">
                  <a:moveTo>
                    <a:pt x="0" y="344"/>
                  </a:moveTo>
                  <a:cubicBezTo>
                    <a:pt x="12" y="340"/>
                    <a:pt x="24" y="339"/>
                    <a:pt x="35" y="333"/>
                  </a:cubicBezTo>
                  <a:cubicBezTo>
                    <a:pt x="60" y="319"/>
                    <a:pt x="106" y="286"/>
                    <a:pt x="106" y="286"/>
                  </a:cubicBezTo>
                  <a:cubicBezTo>
                    <a:pt x="191" y="314"/>
                    <a:pt x="152" y="315"/>
                    <a:pt x="223" y="297"/>
                  </a:cubicBezTo>
                  <a:cubicBezTo>
                    <a:pt x="259" y="244"/>
                    <a:pt x="273" y="182"/>
                    <a:pt x="294" y="121"/>
                  </a:cubicBezTo>
                  <a:cubicBezTo>
                    <a:pt x="299" y="108"/>
                    <a:pt x="311" y="99"/>
                    <a:pt x="317" y="86"/>
                  </a:cubicBezTo>
                  <a:cubicBezTo>
                    <a:pt x="323" y="75"/>
                    <a:pt x="320" y="59"/>
                    <a:pt x="329" y="50"/>
                  </a:cubicBezTo>
                  <a:cubicBezTo>
                    <a:pt x="349" y="30"/>
                    <a:pt x="399" y="3"/>
                    <a:pt x="399" y="3"/>
                  </a:cubicBezTo>
                  <a:cubicBezTo>
                    <a:pt x="427" y="7"/>
                    <a:pt x="458" y="0"/>
                    <a:pt x="482" y="15"/>
                  </a:cubicBezTo>
                  <a:cubicBezTo>
                    <a:pt x="506" y="30"/>
                    <a:pt x="513" y="62"/>
                    <a:pt x="529" y="86"/>
                  </a:cubicBezTo>
                  <a:cubicBezTo>
                    <a:pt x="537" y="98"/>
                    <a:pt x="552" y="101"/>
                    <a:pt x="564" y="109"/>
                  </a:cubicBezTo>
                  <a:cubicBezTo>
                    <a:pt x="570" y="127"/>
                    <a:pt x="601" y="203"/>
                    <a:pt x="611" y="215"/>
                  </a:cubicBezTo>
                  <a:cubicBezTo>
                    <a:pt x="636" y="247"/>
                    <a:pt x="714" y="260"/>
                    <a:pt x="752" y="286"/>
                  </a:cubicBezTo>
                  <a:cubicBezTo>
                    <a:pt x="776" y="356"/>
                    <a:pt x="789" y="346"/>
                    <a:pt x="858" y="333"/>
                  </a:cubicBezTo>
                  <a:cubicBezTo>
                    <a:pt x="883" y="316"/>
                    <a:pt x="910" y="300"/>
                    <a:pt x="928" y="274"/>
                  </a:cubicBezTo>
                  <a:cubicBezTo>
                    <a:pt x="935" y="264"/>
                    <a:pt x="932" y="249"/>
                    <a:pt x="940" y="239"/>
                  </a:cubicBezTo>
                  <a:cubicBezTo>
                    <a:pt x="959" y="216"/>
                    <a:pt x="1051" y="178"/>
                    <a:pt x="1081" y="168"/>
                  </a:cubicBezTo>
                  <a:cubicBezTo>
                    <a:pt x="1093" y="156"/>
                    <a:pt x="1103" y="143"/>
                    <a:pt x="1116" y="133"/>
                  </a:cubicBezTo>
                  <a:cubicBezTo>
                    <a:pt x="1198" y="75"/>
                    <a:pt x="1143" y="132"/>
                    <a:pt x="1175" y="97"/>
                  </a:cubicBezTo>
                </a:path>
              </a:pathLst>
            </a:custGeom>
            <a:noFill/>
            <a:ln w="57150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3" name="未知">
              <a:extLst>
                <a:ext uri="{FF2B5EF4-FFF2-40B4-BE49-F238E27FC236}">
                  <a16:creationId xmlns:a16="http://schemas.microsoft.com/office/drawing/2014/main" id="{859B62F3-A71C-47EB-88F9-FA02BB097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" y="336"/>
              <a:ext cx="327" cy="142"/>
            </a:xfrm>
            <a:custGeom>
              <a:avLst/>
              <a:gdLst>
                <a:gd name="T0" fmla="*/ 9 w 327"/>
                <a:gd name="T1" fmla="*/ 0 h 142"/>
                <a:gd name="T2" fmla="*/ 20 w 327"/>
                <a:gd name="T3" fmla="*/ 117 h 142"/>
                <a:gd name="T4" fmla="*/ 91 w 327"/>
                <a:gd name="T5" fmla="*/ 141 h 142"/>
                <a:gd name="T6" fmla="*/ 220 w 327"/>
                <a:gd name="T7" fmla="*/ 129 h 142"/>
                <a:gd name="T8" fmla="*/ 244 w 327"/>
                <a:gd name="T9" fmla="*/ 94 h 142"/>
                <a:gd name="T10" fmla="*/ 314 w 327"/>
                <a:gd name="T11" fmla="*/ 70 h 142"/>
                <a:gd name="T12" fmla="*/ 326 w 327"/>
                <a:gd name="T13" fmla="*/ 23 h 14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27" h="142">
                  <a:moveTo>
                    <a:pt x="9" y="0"/>
                  </a:moveTo>
                  <a:cubicBezTo>
                    <a:pt x="13" y="39"/>
                    <a:pt x="0" y="83"/>
                    <a:pt x="20" y="117"/>
                  </a:cubicBezTo>
                  <a:cubicBezTo>
                    <a:pt x="33" y="139"/>
                    <a:pt x="91" y="141"/>
                    <a:pt x="91" y="141"/>
                  </a:cubicBezTo>
                  <a:cubicBezTo>
                    <a:pt x="134" y="137"/>
                    <a:pt x="179" y="142"/>
                    <a:pt x="220" y="129"/>
                  </a:cubicBezTo>
                  <a:cubicBezTo>
                    <a:pt x="234" y="125"/>
                    <a:pt x="232" y="102"/>
                    <a:pt x="244" y="94"/>
                  </a:cubicBezTo>
                  <a:cubicBezTo>
                    <a:pt x="265" y="81"/>
                    <a:pt x="314" y="70"/>
                    <a:pt x="314" y="70"/>
                  </a:cubicBezTo>
                  <a:cubicBezTo>
                    <a:pt x="327" y="31"/>
                    <a:pt x="326" y="47"/>
                    <a:pt x="326" y="23"/>
                  </a:cubicBezTo>
                </a:path>
              </a:pathLst>
            </a:custGeom>
            <a:noFill/>
            <a:ln w="57150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6151" name="未知">
            <a:extLst>
              <a:ext uri="{FF2B5EF4-FFF2-40B4-BE49-F238E27FC236}">
                <a16:creationId xmlns:a16="http://schemas.microsoft.com/office/drawing/2014/main" id="{742E2AE6-58A2-4FA2-9B6F-68C32D664AD6}"/>
              </a:ext>
            </a:extLst>
          </p:cNvPr>
          <p:cNvSpPr>
            <a:spLocks/>
          </p:cNvSpPr>
          <p:nvPr/>
        </p:nvSpPr>
        <p:spPr bwMode="auto">
          <a:xfrm>
            <a:off x="4191000" y="2092325"/>
            <a:ext cx="2286000" cy="727075"/>
          </a:xfrm>
          <a:custGeom>
            <a:avLst/>
            <a:gdLst>
              <a:gd name="T0" fmla="*/ 0 w 1171"/>
              <a:gd name="T1" fmla="*/ 450721 h 442"/>
              <a:gd name="T2" fmla="*/ 91752 w 1171"/>
              <a:gd name="T3" fmla="*/ 470460 h 442"/>
              <a:gd name="T4" fmla="*/ 115178 w 1171"/>
              <a:gd name="T5" fmla="*/ 528034 h 442"/>
              <a:gd name="T6" fmla="*/ 251831 w 1171"/>
              <a:gd name="T7" fmla="*/ 565868 h 442"/>
              <a:gd name="T8" fmla="*/ 435336 w 1171"/>
              <a:gd name="T9" fmla="*/ 547774 h 442"/>
              <a:gd name="T10" fmla="*/ 390436 w 1171"/>
              <a:gd name="T11" fmla="*/ 488555 h 442"/>
              <a:gd name="T12" fmla="*/ 322109 w 1171"/>
              <a:gd name="T13" fmla="*/ 450721 h 442"/>
              <a:gd name="T14" fmla="*/ 275257 w 1171"/>
              <a:gd name="T15" fmla="*/ 393147 h 442"/>
              <a:gd name="T16" fmla="*/ 413862 w 1171"/>
              <a:gd name="T17" fmla="*/ 333928 h 442"/>
              <a:gd name="T18" fmla="*/ 573940 w 1171"/>
              <a:gd name="T19" fmla="*/ 353668 h 442"/>
              <a:gd name="T20" fmla="*/ 642266 w 1171"/>
              <a:gd name="T21" fmla="*/ 393147 h 442"/>
              <a:gd name="T22" fmla="*/ 849197 w 1171"/>
              <a:gd name="T23" fmla="*/ 373407 h 442"/>
              <a:gd name="T24" fmla="*/ 1009276 w 1171"/>
              <a:gd name="T25" fmla="*/ 333928 h 442"/>
              <a:gd name="T26" fmla="*/ 1056128 w 1171"/>
              <a:gd name="T27" fmla="*/ 161207 h 442"/>
              <a:gd name="T28" fmla="*/ 1171307 w 1171"/>
              <a:gd name="T29" fmla="*/ 6580 h 442"/>
              <a:gd name="T30" fmla="*/ 1284533 w 1171"/>
              <a:gd name="T31" fmla="*/ 24674 h 442"/>
              <a:gd name="T32" fmla="*/ 1446564 w 1171"/>
              <a:gd name="T33" fmla="*/ 44414 h 442"/>
              <a:gd name="T34" fmla="*/ 1559790 w 1171"/>
              <a:gd name="T35" fmla="*/ 682661 h 442"/>
              <a:gd name="T36" fmla="*/ 1858473 w 1171"/>
              <a:gd name="T37" fmla="*/ 585608 h 442"/>
              <a:gd name="T38" fmla="*/ 1858473 w 1171"/>
              <a:gd name="T39" fmla="*/ 585608 h 442"/>
              <a:gd name="T40" fmla="*/ 1997078 w 1171"/>
              <a:gd name="T41" fmla="*/ 547774 h 442"/>
              <a:gd name="T42" fmla="*/ 2088830 w 1171"/>
              <a:gd name="T43" fmla="*/ 430981 h 442"/>
              <a:gd name="T44" fmla="*/ 2112256 w 1171"/>
              <a:gd name="T45" fmla="*/ 373407 h 442"/>
              <a:gd name="T46" fmla="*/ 2180582 w 1171"/>
              <a:gd name="T47" fmla="*/ 333928 h 442"/>
              <a:gd name="T48" fmla="*/ 2204009 w 1171"/>
              <a:gd name="T49" fmla="*/ 276354 h 442"/>
              <a:gd name="T50" fmla="*/ 2272335 w 1171"/>
              <a:gd name="T51" fmla="*/ 218780 h 442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171" h="442">
                <a:moveTo>
                  <a:pt x="0" y="274"/>
                </a:moveTo>
                <a:cubicBezTo>
                  <a:pt x="16" y="278"/>
                  <a:pt x="34" y="276"/>
                  <a:pt x="47" y="286"/>
                </a:cubicBezTo>
                <a:cubicBezTo>
                  <a:pt x="57" y="294"/>
                  <a:pt x="49" y="314"/>
                  <a:pt x="59" y="321"/>
                </a:cubicBezTo>
                <a:cubicBezTo>
                  <a:pt x="79" y="335"/>
                  <a:pt x="129" y="344"/>
                  <a:pt x="129" y="344"/>
                </a:cubicBezTo>
                <a:cubicBezTo>
                  <a:pt x="160" y="340"/>
                  <a:pt x="197" y="350"/>
                  <a:pt x="223" y="333"/>
                </a:cubicBezTo>
                <a:cubicBezTo>
                  <a:pt x="235" y="325"/>
                  <a:pt x="210" y="307"/>
                  <a:pt x="200" y="297"/>
                </a:cubicBezTo>
                <a:cubicBezTo>
                  <a:pt x="190" y="287"/>
                  <a:pt x="177" y="282"/>
                  <a:pt x="165" y="274"/>
                </a:cubicBezTo>
                <a:cubicBezTo>
                  <a:pt x="157" y="262"/>
                  <a:pt x="138" y="253"/>
                  <a:pt x="141" y="239"/>
                </a:cubicBezTo>
                <a:cubicBezTo>
                  <a:pt x="144" y="222"/>
                  <a:pt x="200" y="207"/>
                  <a:pt x="212" y="203"/>
                </a:cubicBezTo>
                <a:cubicBezTo>
                  <a:pt x="239" y="207"/>
                  <a:pt x="268" y="207"/>
                  <a:pt x="294" y="215"/>
                </a:cubicBezTo>
                <a:cubicBezTo>
                  <a:pt x="308" y="219"/>
                  <a:pt x="315" y="238"/>
                  <a:pt x="329" y="239"/>
                </a:cubicBezTo>
                <a:cubicBezTo>
                  <a:pt x="364" y="242"/>
                  <a:pt x="400" y="231"/>
                  <a:pt x="435" y="227"/>
                </a:cubicBezTo>
                <a:cubicBezTo>
                  <a:pt x="462" y="218"/>
                  <a:pt x="495" y="221"/>
                  <a:pt x="517" y="203"/>
                </a:cubicBezTo>
                <a:cubicBezTo>
                  <a:pt x="528" y="194"/>
                  <a:pt x="539" y="108"/>
                  <a:pt x="541" y="98"/>
                </a:cubicBezTo>
                <a:cubicBezTo>
                  <a:pt x="561" y="18"/>
                  <a:pt x="547" y="38"/>
                  <a:pt x="600" y="4"/>
                </a:cubicBezTo>
                <a:cubicBezTo>
                  <a:pt x="619" y="8"/>
                  <a:pt x="639" y="12"/>
                  <a:pt x="658" y="15"/>
                </a:cubicBezTo>
                <a:cubicBezTo>
                  <a:pt x="686" y="20"/>
                  <a:pt x="734" y="0"/>
                  <a:pt x="741" y="27"/>
                </a:cubicBezTo>
                <a:cubicBezTo>
                  <a:pt x="842" y="442"/>
                  <a:pt x="619" y="369"/>
                  <a:pt x="799" y="415"/>
                </a:cubicBezTo>
                <a:lnTo>
                  <a:pt x="952" y="356"/>
                </a:lnTo>
                <a:cubicBezTo>
                  <a:pt x="952" y="356"/>
                  <a:pt x="952" y="356"/>
                  <a:pt x="952" y="356"/>
                </a:cubicBezTo>
                <a:cubicBezTo>
                  <a:pt x="976" y="348"/>
                  <a:pt x="1023" y="333"/>
                  <a:pt x="1023" y="333"/>
                </a:cubicBezTo>
                <a:cubicBezTo>
                  <a:pt x="1039" y="309"/>
                  <a:pt x="1054" y="286"/>
                  <a:pt x="1070" y="262"/>
                </a:cubicBezTo>
                <a:cubicBezTo>
                  <a:pt x="1077" y="252"/>
                  <a:pt x="1074" y="237"/>
                  <a:pt x="1082" y="227"/>
                </a:cubicBezTo>
                <a:cubicBezTo>
                  <a:pt x="1091" y="216"/>
                  <a:pt x="1105" y="211"/>
                  <a:pt x="1117" y="203"/>
                </a:cubicBezTo>
                <a:cubicBezTo>
                  <a:pt x="1121" y="191"/>
                  <a:pt x="1120" y="177"/>
                  <a:pt x="1129" y="168"/>
                </a:cubicBezTo>
                <a:cubicBezTo>
                  <a:pt x="1171" y="126"/>
                  <a:pt x="1164" y="186"/>
                  <a:pt x="1164" y="133"/>
                </a:cubicBezTo>
              </a:path>
            </a:pathLst>
          </a:custGeom>
          <a:noFill/>
          <a:ln w="5715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2" name="未知">
            <a:extLst>
              <a:ext uri="{FF2B5EF4-FFF2-40B4-BE49-F238E27FC236}">
                <a16:creationId xmlns:a16="http://schemas.microsoft.com/office/drawing/2014/main" id="{E4A1D0DE-29ED-4526-A04C-5C0138E06788}"/>
              </a:ext>
            </a:extLst>
          </p:cNvPr>
          <p:cNvSpPr>
            <a:spLocks/>
          </p:cNvSpPr>
          <p:nvPr/>
        </p:nvSpPr>
        <p:spPr bwMode="auto">
          <a:xfrm>
            <a:off x="5334000" y="4038600"/>
            <a:ext cx="762000" cy="76200"/>
          </a:xfrm>
          <a:custGeom>
            <a:avLst/>
            <a:gdLst>
              <a:gd name="T0" fmla="*/ 0 w 329"/>
              <a:gd name="T1" fmla="*/ 0 h 118"/>
              <a:gd name="T2" fmla="*/ 379842 w 329"/>
              <a:gd name="T3" fmla="*/ 30351 h 118"/>
              <a:gd name="T4" fmla="*/ 463222 w 329"/>
              <a:gd name="T5" fmla="*/ 45849 h 118"/>
              <a:gd name="T6" fmla="*/ 708729 w 329"/>
              <a:gd name="T7" fmla="*/ 53598 h 118"/>
              <a:gd name="T8" fmla="*/ 762000 w 329"/>
              <a:gd name="T9" fmla="*/ 76200 h 11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29" h="118">
                <a:moveTo>
                  <a:pt x="0" y="0"/>
                </a:moveTo>
                <a:cubicBezTo>
                  <a:pt x="64" y="11"/>
                  <a:pt x="101" y="35"/>
                  <a:pt x="164" y="47"/>
                </a:cubicBezTo>
                <a:cubicBezTo>
                  <a:pt x="176" y="55"/>
                  <a:pt x="186" y="67"/>
                  <a:pt x="200" y="71"/>
                </a:cubicBezTo>
                <a:cubicBezTo>
                  <a:pt x="234" y="80"/>
                  <a:pt x="273" y="71"/>
                  <a:pt x="306" y="83"/>
                </a:cubicBezTo>
                <a:cubicBezTo>
                  <a:pt x="319" y="88"/>
                  <a:pt x="329" y="118"/>
                  <a:pt x="329" y="118"/>
                </a:cubicBezTo>
              </a:path>
            </a:pathLst>
          </a:custGeom>
          <a:noFill/>
          <a:ln w="5715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3" name="未知">
            <a:extLst>
              <a:ext uri="{FF2B5EF4-FFF2-40B4-BE49-F238E27FC236}">
                <a16:creationId xmlns:a16="http://schemas.microsoft.com/office/drawing/2014/main" id="{589DE0F3-5E31-4D01-BB72-456CE87B2E61}"/>
              </a:ext>
            </a:extLst>
          </p:cNvPr>
          <p:cNvSpPr>
            <a:spLocks/>
          </p:cNvSpPr>
          <p:nvPr/>
        </p:nvSpPr>
        <p:spPr bwMode="auto">
          <a:xfrm>
            <a:off x="3733800" y="2514600"/>
            <a:ext cx="3048000" cy="1371600"/>
          </a:xfrm>
          <a:custGeom>
            <a:avLst/>
            <a:gdLst>
              <a:gd name="T0" fmla="*/ 0 w 1532"/>
              <a:gd name="T1" fmla="*/ 24731 h 721"/>
              <a:gd name="T2" fmla="*/ 69634 w 1532"/>
              <a:gd name="T3" fmla="*/ 1902 h 721"/>
              <a:gd name="T4" fmla="*/ 208903 w 1532"/>
              <a:gd name="T5" fmla="*/ 45657 h 721"/>
              <a:gd name="T6" fmla="*/ 326287 w 1532"/>
              <a:gd name="T7" fmla="*/ 136970 h 721"/>
              <a:gd name="T8" fmla="*/ 443671 w 1532"/>
              <a:gd name="T9" fmla="*/ 226381 h 721"/>
              <a:gd name="T10" fmla="*/ 513305 w 1532"/>
              <a:gd name="T11" fmla="*/ 292963 h 721"/>
              <a:gd name="T12" fmla="*/ 582940 w 1532"/>
              <a:gd name="T13" fmla="*/ 336717 h 721"/>
              <a:gd name="T14" fmla="*/ 700324 w 1532"/>
              <a:gd name="T15" fmla="*/ 515539 h 721"/>
              <a:gd name="T16" fmla="*/ 769958 w 1532"/>
              <a:gd name="T17" fmla="*/ 740017 h 721"/>
              <a:gd name="T18" fmla="*/ 911217 w 1532"/>
              <a:gd name="T19" fmla="*/ 1209900 h 721"/>
              <a:gd name="T20" fmla="*/ 1050486 w 1532"/>
              <a:gd name="T21" fmla="*/ 1322139 h 721"/>
              <a:gd name="T22" fmla="*/ 1122110 w 1532"/>
              <a:gd name="T23" fmla="*/ 1365893 h 721"/>
              <a:gd name="T24" fmla="*/ 1191744 w 1532"/>
              <a:gd name="T25" fmla="*/ 1232728 h 721"/>
              <a:gd name="T26" fmla="*/ 1354888 w 1532"/>
              <a:gd name="T27" fmla="*/ 1074832 h 721"/>
              <a:gd name="T28" fmla="*/ 1426512 w 1532"/>
              <a:gd name="T29" fmla="*/ 941667 h 721"/>
              <a:gd name="T30" fmla="*/ 1448397 w 1532"/>
              <a:gd name="T31" fmla="*/ 873182 h 721"/>
              <a:gd name="T32" fmla="*/ 1520021 w 1532"/>
              <a:gd name="T33" fmla="*/ 829428 h 721"/>
              <a:gd name="T34" fmla="*/ 1846308 w 1532"/>
              <a:gd name="T35" fmla="*/ 673435 h 721"/>
              <a:gd name="T36" fmla="*/ 1987567 w 1532"/>
              <a:gd name="T37" fmla="*/ 717189 h 721"/>
              <a:gd name="T38" fmla="*/ 2009452 w 1532"/>
              <a:gd name="T39" fmla="*/ 783771 h 721"/>
              <a:gd name="T40" fmla="*/ 2220345 w 1532"/>
              <a:gd name="T41" fmla="*/ 896011 h 721"/>
              <a:gd name="T42" fmla="*/ 2361603 w 1532"/>
              <a:gd name="T43" fmla="*/ 740017 h 721"/>
              <a:gd name="T44" fmla="*/ 2478987 w 1532"/>
              <a:gd name="T45" fmla="*/ 829428 h 721"/>
              <a:gd name="T46" fmla="*/ 2642131 w 1532"/>
              <a:gd name="T47" fmla="*/ 873182 h 721"/>
              <a:gd name="T48" fmla="*/ 2735640 w 1532"/>
              <a:gd name="T49" fmla="*/ 673435 h 721"/>
              <a:gd name="T50" fmla="*/ 2829149 w 1532"/>
              <a:gd name="T51" fmla="*/ 561196 h 721"/>
              <a:gd name="T52" fmla="*/ 2922658 w 1532"/>
              <a:gd name="T53" fmla="*/ 471785 h 721"/>
              <a:gd name="T54" fmla="*/ 3040042 w 1532"/>
              <a:gd name="T55" fmla="*/ 515539 h 72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1532" h="721">
                <a:moveTo>
                  <a:pt x="0" y="13"/>
                </a:moveTo>
                <a:cubicBezTo>
                  <a:pt x="12" y="9"/>
                  <a:pt x="23" y="0"/>
                  <a:pt x="35" y="1"/>
                </a:cubicBezTo>
                <a:cubicBezTo>
                  <a:pt x="59" y="4"/>
                  <a:pt x="105" y="24"/>
                  <a:pt x="105" y="24"/>
                </a:cubicBezTo>
                <a:cubicBezTo>
                  <a:pt x="173" y="125"/>
                  <a:pt x="84" y="8"/>
                  <a:pt x="164" y="72"/>
                </a:cubicBezTo>
                <a:cubicBezTo>
                  <a:pt x="240" y="133"/>
                  <a:pt x="135" y="89"/>
                  <a:pt x="223" y="119"/>
                </a:cubicBezTo>
                <a:cubicBezTo>
                  <a:pt x="235" y="131"/>
                  <a:pt x="245" y="143"/>
                  <a:pt x="258" y="154"/>
                </a:cubicBezTo>
                <a:cubicBezTo>
                  <a:pt x="269" y="163"/>
                  <a:pt x="286" y="165"/>
                  <a:pt x="293" y="177"/>
                </a:cubicBezTo>
                <a:cubicBezTo>
                  <a:pt x="363" y="289"/>
                  <a:pt x="273" y="219"/>
                  <a:pt x="352" y="271"/>
                </a:cubicBezTo>
                <a:cubicBezTo>
                  <a:pt x="365" y="310"/>
                  <a:pt x="375" y="350"/>
                  <a:pt x="387" y="389"/>
                </a:cubicBezTo>
                <a:cubicBezTo>
                  <a:pt x="393" y="465"/>
                  <a:pt x="366" y="605"/>
                  <a:pt x="458" y="636"/>
                </a:cubicBezTo>
                <a:cubicBezTo>
                  <a:pt x="486" y="721"/>
                  <a:pt x="457" y="712"/>
                  <a:pt x="528" y="695"/>
                </a:cubicBezTo>
                <a:cubicBezTo>
                  <a:pt x="540" y="703"/>
                  <a:pt x="550" y="721"/>
                  <a:pt x="564" y="718"/>
                </a:cubicBezTo>
                <a:cubicBezTo>
                  <a:pt x="582" y="714"/>
                  <a:pt x="593" y="659"/>
                  <a:pt x="599" y="648"/>
                </a:cubicBezTo>
                <a:cubicBezTo>
                  <a:pt x="642" y="570"/>
                  <a:pt x="624" y="585"/>
                  <a:pt x="681" y="565"/>
                </a:cubicBezTo>
                <a:cubicBezTo>
                  <a:pt x="715" y="466"/>
                  <a:pt x="666" y="598"/>
                  <a:pt x="717" y="495"/>
                </a:cubicBezTo>
                <a:cubicBezTo>
                  <a:pt x="723" y="484"/>
                  <a:pt x="720" y="469"/>
                  <a:pt x="728" y="459"/>
                </a:cubicBezTo>
                <a:cubicBezTo>
                  <a:pt x="737" y="448"/>
                  <a:pt x="752" y="444"/>
                  <a:pt x="764" y="436"/>
                </a:cubicBezTo>
                <a:cubicBezTo>
                  <a:pt x="788" y="358"/>
                  <a:pt x="857" y="365"/>
                  <a:pt x="928" y="354"/>
                </a:cubicBezTo>
                <a:cubicBezTo>
                  <a:pt x="952" y="362"/>
                  <a:pt x="975" y="369"/>
                  <a:pt x="999" y="377"/>
                </a:cubicBezTo>
                <a:cubicBezTo>
                  <a:pt x="1011" y="381"/>
                  <a:pt x="1001" y="403"/>
                  <a:pt x="1010" y="412"/>
                </a:cubicBezTo>
                <a:cubicBezTo>
                  <a:pt x="1049" y="451"/>
                  <a:pt x="1072" y="456"/>
                  <a:pt x="1116" y="471"/>
                </a:cubicBezTo>
                <a:cubicBezTo>
                  <a:pt x="1174" y="452"/>
                  <a:pt x="1152" y="440"/>
                  <a:pt x="1187" y="389"/>
                </a:cubicBezTo>
                <a:cubicBezTo>
                  <a:pt x="1303" y="429"/>
                  <a:pt x="1138" y="364"/>
                  <a:pt x="1246" y="436"/>
                </a:cubicBezTo>
                <a:cubicBezTo>
                  <a:pt x="1270" y="452"/>
                  <a:pt x="1301" y="450"/>
                  <a:pt x="1328" y="459"/>
                </a:cubicBezTo>
                <a:cubicBezTo>
                  <a:pt x="1355" y="376"/>
                  <a:pt x="1337" y="409"/>
                  <a:pt x="1375" y="354"/>
                </a:cubicBezTo>
                <a:cubicBezTo>
                  <a:pt x="1405" y="264"/>
                  <a:pt x="1362" y="370"/>
                  <a:pt x="1422" y="295"/>
                </a:cubicBezTo>
                <a:cubicBezTo>
                  <a:pt x="1468" y="238"/>
                  <a:pt x="1392" y="274"/>
                  <a:pt x="1469" y="248"/>
                </a:cubicBezTo>
                <a:cubicBezTo>
                  <a:pt x="1532" y="261"/>
                  <a:pt x="1528" y="240"/>
                  <a:pt x="1528" y="271"/>
                </a:cubicBezTo>
              </a:path>
            </a:pathLst>
          </a:custGeom>
          <a:noFill/>
          <a:ln w="5715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4" name="未知">
            <a:extLst>
              <a:ext uri="{FF2B5EF4-FFF2-40B4-BE49-F238E27FC236}">
                <a16:creationId xmlns:a16="http://schemas.microsoft.com/office/drawing/2014/main" id="{58C44F86-9E4E-4572-BFBB-3470C1B4528F}"/>
              </a:ext>
            </a:extLst>
          </p:cNvPr>
          <p:cNvSpPr>
            <a:spLocks/>
          </p:cNvSpPr>
          <p:nvPr/>
        </p:nvSpPr>
        <p:spPr bwMode="auto">
          <a:xfrm>
            <a:off x="3749675" y="2590800"/>
            <a:ext cx="1279525" cy="2286000"/>
          </a:xfrm>
          <a:custGeom>
            <a:avLst/>
            <a:gdLst>
              <a:gd name="T0" fmla="*/ 0 w 710"/>
              <a:gd name="T1" fmla="*/ 10462 h 1311"/>
              <a:gd name="T2" fmla="*/ 106327 w 710"/>
              <a:gd name="T3" fmla="*/ 92416 h 1311"/>
              <a:gd name="T4" fmla="*/ 232477 w 710"/>
              <a:gd name="T5" fmla="*/ 153446 h 1311"/>
              <a:gd name="T6" fmla="*/ 360430 w 710"/>
              <a:gd name="T7" fmla="*/ 317355 h 1311"/>
              <a:gd name="T8" fmla="*/ 380253 w 710"/>
              <a:gd name="T9" fmla="*/ 420233 h 1311"/>
              <a:gd name="T10" fmla="*/ 445131 w 710"/>
              <a:gd name="T11" fmla="*/ 441158 h 1311"/>
              <a:gd name="T12" fmla="*/ 486580 w 710"/>
              <a:gd name="T13" fmla="*/ 584142 h 1311"/>
              <a:gd name="T14" fmla="*/ 571281 w 710"/>
              <a:gd name="T15" fmla="*/ 706201 h 1311"/>
              <a:gd name="T16" fmla="*/ 592907 w 710"/>
              <a:gd name="T17" fmla="*/ 768975 h 1311"/>
              <a:gd name="T18" fmla="*/ 655982 w 710"/>
              <a:gd name="T19" fmla="*/ 809080 h 1311"/>
              <a:gd name="T20" fmla="*/ 740683 w 710"/>
              <a:gd name="T21" fmla="*/ 993913 h 1311"/>
              <a:gd name="T22" fmla="*/ 847010 w 710"/>
              <a:gd name="T23" fmla="*/ 1342654 h 1311"/>
              <a:gd name="T24" fmla="*/ 931710 w 710"/>
              <a:gd name="T25" fmla="*/ 1588517 h 1311"/>
              <a:gd name="T26" fmla="*/ 825384 w 710"/>
              <a:gd name="T27" fmla="*/ 1794275 h 1311"/>
              <a:gd name="T28" fmla="*/ 910085 w 710"/>
              <a:gd name="T29" fmla="*/ 1876229 h 1311"/>
              <a:gd name="T30" fmla="*/ 953336 w 710"/>
              <a:gd name="T31" fmla="*/ 1937259 h 1311"/>
              <a:gd name="T32" fmla="*/ 1122738 w 710"/>
              <a:gd name="T33" fmla="*/ 1977364 h 1311"/>
              <a:gd name="T34" fmla="*/ 1122738 w 710"/>
              <a:gd name="T35" fmla="*/ 2101167 h 1311"/>
              <a:gd name="T36" fmla="*/ 1248888 w 710"/>
              <a:gd name="T37" fmla="*/ 2141272 h 1311"/>
              <a:gd name="T38" fmla="*/ 1270514 w 710"/>
              <a:gd name="T39" fmla="*/ 2286000 h 1311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710" h="1311">
                <a:moveTo>
                  <a:pt x="0" y="6"/>
                </a:moveTo>
                <a:cubicBezTo>
                  <a:pt x="68" y="29"/>
                  <a:pt x="5" y="0"/>
                  <a:pt x="59" y="53"/>
                </a:cubicBezTo>
                <a:cubicBezTo>
                  <a:pt x="81" y="75"/>
                  <a:pt x="101" y="78"/>
                  <a:pt x="129" y="88"/>
                </a:cubicBezTo>
                <a:cubicBezTo>
                  <a:pt x="146" y="137"/>
                  <a:pt x="171" y="139"/>
                  <a:pt x="200" y="182"/>
                </a:cubicBezTo>
                <a:cubicBezTo>
                  <a:pt x="204" y="202"/>
                  <a:pt x="200" y="224"/>
                  <a:pt x="211" y="241"/>
                </a:cubicBezTo>
                <a:cubicBezTo>
                  <a:pt x="218" y="252"/>
                  <a:pt x="240" y="242"/>
                  <a:pt x="247" y="253"/>
                </a:cubicBezTo>
                <a:cubicBezTo>
                  <a:pt x="262" y="277"/>
                  <a:pt x="258" y="309"/>
                  <a:pt x="270" y="335"/>
                </a:cubicBezTo>
                <a:cubicBezTo>
                  <a:pt x="282" y="361"/>
                  <a:pt x="301" y="382"/>
                  <a:pt x="317" y="405"/>
                </a:cubicBezTo>
                <a:cubicBezTo>
                  <a:pt x="324" y="416"/>
                  <a:pt x="321" y="431"/>
                  <a:pt x="329" y="441"/>
                </a:cubicBezTo>
                <a:cubicBezTo>
                  <a:pt x="338" y="452"/>
                  <a:pt x="352" y="456"/>
                  <a:pt x="364" y="464"/>
                </a:cubicBezTo>
                <a:cubicBezTo>
                  <a:pt x="392" y="548"/>
                  <a:pt x="374" y="514"/>
                  <a:pt x="411" y="570"/>
                </a:cubicBezTo>
                <a:cubicBezTo>
                  <a:pt x="424" y="649"/>
                  <a:pt x="411" y="711"/>
                  <a:pt x="470" y="770"/>
                </a:cubicBezTo>
                <a:cubicBezTo>
                  <a:pt x="486" y="817"/>
                  <a:pt x="501" y="864"/>
                  <a:pt x="517" y="911"/>
                </a:cubicBezTo>
                <a:cubicBezTo>
                  <a:pt x="503" y="977"/>
                  <a:pt x="514" y="992"/>
                  <a:pt x="458" y="1029"/>
                </a:cubicBezTo>
                <a:cubicBezTo>
                  <a:pt x="484" y="1105"/>
                  <a:pt x="448" y="1031"/>
                  <a:pt x="505" y="1076"/>
                </a:cubicBezTo>
                <a:cubicBezTo>
                  <a:pt x="516" y="1085"/>
                  <a:pt x="516" y="1105"/>
                  <a:pt x="529" y="1111"/>
                </a:cubicBezTo>
                <a:cubicBezTo>
                  <a:pt x="558" y="1125"/>
                  <a:pt x="623" y="1134"/>
                  <a:pt x="623" y="1134"/>
                </a:cubicBezTo>
                <a:cubicBezTo>
                  <a:pt x="617" y="1152"/>
                  <a:pt x="597" y="1187"/>
                  <a:pt x="623" y="1205"/>
                </a:cubicBezTo>
                <a:cubicBezTo>
                  <a:pt x="643" y="1219"/>
                  <a:pt x="693" y="1228"/>
                  <a:pt x="693" y="1228"/>
                </a:cubicBezTo>
                <a:cubicBezTo>
                  <a:pt x="710" y="1279"/>
                  <a:pt x="705" y="1251"/>
                  <a:pt x="705" y="1311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5" name="未知">
            <a:extLst>
              <a:ext uri="{FF2B5EF4-FFF2-40B4-BE49-F238E27FC236}">
                <a16:creationId xmlns:a16="http://schemas.microsoft.com/office/drawing/2014/main" id="{E0FAD6C5-4EB6-416A-A471-9EA6A353EC82}"/>
              </a:ext>
            </a:extLst>
          </p:cNvPr>
          <p:cNvSpPr>
            <a:spLocks/>
          </p:cNvSpPr>
          <p:nvPr/>
        </p:nvSpPr>
        <p:spPr bwMode="auto">
          <a:xfrm>
            <a:off x="3709988" y="2895600"/>
            <a:ext cx="709612" cy="1939925"/>
          </a:xfrm>
          <a:custGeom>
            <a:avLst/>
            <a:gdLst>
              <a:gd name="T0" fmla="*/ 0 w 447"/>
              <a:gd name="T1" fmla="*/ 0 h 1222"/>
              <a:gd name="T2" fmla="*/ 242887 w 447"/>
              <a:gd name="T3" fmla="*/ 93663 h 1222"/>
              <a:gd name="T4" fmla="*/ 317500 w 447"/>
              <a:gd name="T5" fmla="*/ 168275 h 1222"/>
              <a:gd name="T6" fmla="*/ 336550 w 447"/>
              <a:gd name="T7" fmla="*/ 223838 h 1222"/>
              <a:gd name="T8" fmla="*/ 392112 w 447"/>
              <a:gd name="T9" fmla="*/ 260350 h 1222"/>
              <a:gd name="T10" fmla="*/ 485775 w 447"/>
              <a:gd name="T11" fmla="*/ 409575 h 1222"/>
              <a:gd name="T12" fmla="*/ 523875 w 447"/>
              <a:gd name="T13" fmla="*/ 466725 h 1222"/>
              <a:gd name="T14" fmla="*/ 579437 w 447"/>
              <a:gd name="T15" fmla="*/ 447675 h 1222"/>
              <a:gd name="T16" fmla="*/ 615950 w 447"/>
              <a:gd name="T17" fmla="*/ 503238 h 1222"/>
              <a:gd name="T18" fmla="*/ 709612 w 447"/>
              <a:gd name="T19" fmla="*/ 839788 h 1222"/>
              <a:gd name="T20" fmla="*/ 598487 w 447"/>
              <a:gd name="T21" fmla="*/ 1306513 h 1222"/>
              <a:gd name="T22" fmla="*/ 579437 w 447"/>
              <a:gd name="T23" fmla="*/ 1604963 h 1222"/>
              <a:gd name="T24" fmla="*/ 449262 w 447"/>
              <a:gd name="T25" fmla="*/ 1939925 h 122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47" h="1222">
                <a:moveTo>
                  <a:pt x="0" y="0"/>
                </a:moveTo>
                <a:cubicBezTo>
                  <a:pt x="56" y="18"/>
                  <a:pt x="101" y="33"/>
                  <a:pt x="153" y="59"/>
                </a:cubicBezTo>
                <a:cubicBezTo>
                  <a:pt x="185" y="152"/>
                  <a:pt x="137" y="43"/>
                  <a:pt x="200" y="106"/>
                </a:cubicBezTo>
                <a:cubicBezTo>
                  <a:pt x="209" y="115"/>
                  <a:pt x="204" y="131"/>
                  <a:pt x="212" y="141"/>
                </a:cubicBezTo>
                <a:cubicBezTo>
                  <a:pt x="221" y="152"/>
                  <a:pt x="235" y="156"/>
                  <a:pt x="247" y="164"/>
                </a:cubicBezTo>
                <a:cubicBezTo>
                  <a:pt x="275" y="248"/>
                  <a:pt x="250" y="221"/>
                  <a:pt x="306" y="258"/>
                </a:cubicBezTo>
                <a:cubicBezTo>
                  <a:pt x="314" y="270"/>
                  <a:pt x="317" y="289"/>
                  <a:pt x="330" y="294"/>
                </a:cubicBezTo>
                <a:cubicBezTo>
                  <a:pt x="341" y="299"/>
                  <a:pt x="354" y="277"/>
                  <a:pt x="365" y="282"/>
                </a:cubicBezTo>
                <a:cubicBezTo>
                  <a:pt x="378" y="287"/>
                  <a:pt x="380" y="305"/>
                  <a:pt x="388" y="317"/>
                </a:cubicBezTo>
                <a:cubicBezTo>
                  <a:pt x="401" y="394"/>
                  <a:pt x="434" y="450"/>
                  <a:pt x="447" y="529"/>
                </a:cubicBezTo>
                <a:cubicBezTo>
                  <a:pt x="433" y="635"/>
                  <a:pt x="434" y="733"/>
                  <a:pt x="377" y="823"/>
                </a:cubicBezTo>
                <a:cubicBezTo>
                  <a:pt x="373" y="886"/>
                  <a:pt x="372" y="949"/>
                  <a:pt x="365" y="1011"/>
                </a:cubicBezTo>
                <a:cubicBezTo>
                  <a:pt x="357" y="1082"/>
                  <a:pt x="283" y="1135"/>
                  <a:pt x="283" y="1222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6" name="未知">
            <a:extLst>
              <a:ext uri="{FF2B5EF4-FFF2-40B4-BE49-F238E27FC236}">
                <a16:creationId xmlns:a16="http://schemas.microsoft.com/office/drawing/2014/main" id="{D61CF971-C27D-4B15-BE24-524B29911E25}"/>
              </a:ext>
            </a:extLst>
          </p:cNvPr>
          <p:cNvSpPr>
            <a:spLocks/>
          </p:cNvSpPr>
          <p:nvPr/>
        </p:nvSpPr>
        <p:spPr bwMode="auto">
          <a:xfrm>
            <a:off x="2590800" y="2719388"/>
            <a:ext cx="1431925" cy="1624012"/>
          </a:xfrm>
          <a:custGeom>
            <a:avLst/>
            <a:gdLst>
              <a:gd name="T0" fmla="*/ 25734 w 779"/>
              <a:gd name="T1" fmla="*/ 24239 h 1005"/>
              <a:gd name="T2" fmla="*/ 113966 w 779"/>
              <a:gd name="T3" fmla="*/ 100188 h 1005"/>
              <a:gd name="T4" fmla="*/ 178301 w 779"/>
              <a:gd name="T5" fmla="*/ 119579 h 1005"/>
              <a:gd name="T6" fmla="*/ 501817 w 779"/>
              <a:gd name="T7" fmla="*/ 271477 h 1005"/>
              <a:gd name="T8" fmla="*/ 523875 w 779"/>
              <a:gd name="T9" fmla="*/ 328034 h 1005"/>
              <a:gd name="T10" fmla="*/ 588211 w 779"/>
              <a:gd name="T11" fmla="*/ 347425 h 1005"/>
              <a:gd name="T12" fmla="*/ 652546 w 779"/>
              <a:gd name="T13" fmla="*/ 384592 h 1005"/>
              <a:gd name="T14" fmla="*/ 847391 w 779"/>
              <a:gd name="T15" fmla="*/ 460541 h 1005"/>
              <a:gd name="T16" fmla="*/ 1215022 w 779"/>
              <a:gd name="T17" fmla="*/ 631830 h 1005"/>
              <a:gd name="T18" fmla="*/ 1431925 w 779"/>
              <a:gd name="T19" fmla="*/ 707778 h 1005"/>
              <a:gd name="T20" fmla="*/ 1365751 w 779"/>
              <a:gd name="T21" fmla="*/ 746561 h 1005"/>
              <a:gd name="T22" fmla="*/ 1279358 w 779"/>
              <a:gd name="T23" fmla="*/ 764336 h 1005"/>
              <a:gd name="T24" fmla="*/ 1192964 w 779"/>
              <a:gd name="T25" fmla="*/ 1069747 h 1005"/>
              <a:gd name="T26" fmla="*/ 911726 w 779"/>
              <a:gd name="T27" fmla="*/ 1145696 h 1005"/>
              <a:gd name="T28" fmla="*/ 891507 w 779"/>
              <a:gd name="T29" fmla="*/ 1202254 h 1005"/>
              <a:gd name="T30" fmla="*/ 479759 w 779"/>
              <a:gd name="T31" fmla="*/ 1278202 h 1005"/>
              <a:gd name="T32" fmla="*/ 415424 w 779"/>
              <a:gd name="T33" fmla="*/ 1315369 h 1005"/>
              <a:gd name="T34" fmla="*/ 329030 w 779"/>
              <a:gd name="T35" fmla="*/ 1391318 h 1005"/>
              <a:gd name="T36" fmla="*/ 156243 w 779"/>
              <a:gd name="T37" fmla="*/ 1506049 h 1005"/>
              <a:gd name="T38" fmla="*/ 47792 w 779"/>
              <a:gd name="T39" fmla="*/ 1619164 h 1005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779" h="1005">
                <a:moveTo>
                  <a:pt x="14" y="15"/>
                </a:moveTo>
                <a:cubicBezTo>
                  <a:pt x="109" y="47"/>
                  <a:pt x="0" y="0"/>
                  <a:pt x="62" y="62"/>
                </a:cubicBezTo>
                <a:cubicBezTo>
                  <a:pt x="71" y="71"/>
                  <a:pt x="86" y="68"/>
                  <a:pt x="97" y="74"/>
                </a:cubicBezTo>
                <a:cubicBezTo>
                  <a:pt x="158" y="108"/>
                  <a:pt x="207" y="145"/>
                  <a:pt x="273" y="168"/>
                </a:cubicBezTo>
                <a:cubicBezTo>
                  <a:pt x="277" y="180"/>
                  <a:pt x="276" y="194"/>
                  <a:pt x="285" y="203"/>
                </a:cubicBezTo>
                <a:cubicBezTo>
                  <a:pt x="294" y="212"/>
                  <a:pt x="309" y="209"/>
                  <a:pt x="320" y="215"/>
                </a:cubicBezTo>
                <a:cubicBezTo>
                  <a:pt x="332" y="221"/>
                  <a:pt x="342" y="232"/>
                  <a:pt x="355" y="238"/>
                </a:cubicBezTo>
                <a:cubicBezTo>
                  <a:pt x="481" y="294"/>
                  <a:pt x="382" y="233"/>
                  <a:pt x="461" y="285"/>
                </a:cubicBezTo>
                <a:cubicBezTo>
                  <a:pt x="506" y="353"/>
                  <a:pt x="584" y="378"/>
                  <a:pt x="661" y="391"/>
                </a:cubicBezTo>
                <a:cubicBezTo>
                  <a:pt x="701" y="405"/>
                  <a:pt x="738" y="424"/>
                  <a:pt x="779" y="438"/>
                </a:cubicBezTo>
                <a:cubicBezTo>
                  <a:pt x="767" y="446"/>
                  <a:pt x="756" y="456"/>
                  <a:pt x="743" y="462"/>
                </a:cubicBezTo>
                <a:cubicBezTo>
                  <a:pt x="728" y="468"/>
                  <a:pt x="706" y="461"/>
                  <a:pt x="696" y="473"/>
                </a:cubicBezTo>
                <a:cubicBezTo>
                  <a:pt x="656" y="521"/>
                  <a:pt x="712" y="622"/>
                  <a:pt x="649" y="662"/>
                </a:cubicBezTo>
                <a:cubicBezTo>
                  <a:pt x="610" y="686"/>
                  <a:pt x="540" y="694"/>
                  <a:pt x="496" y="709"/>
                </a:cubicBezTo>
                <a:cubicBezTo>
                  <a:pt x="492" y="721"/>
                  <a:pt x="496" y="738"/>
                  <a:pt x="485" y="744"/>
                </a:cubicBezTo>
                <a:cubicBezTo>
                  <a:pt x="429" y="775"/>
                  <a:pt x="323" y="778"/>
                  <a:pt x="261" y="791"/>
                </a:cubicBezTo>
                <a:cubicBezTo>
                  <a:pt x="249" y="799"/>
                  <a:pt x="235" y="803"/>
                  <a:pt x="226" y="814"/>
                </a:cubicBezTo>
                <a:cubicBezTo>
                  <a:pt x="181" y="871"/>
                  <a:pt x="255" y="837"/>
                  <a:pt x="179" y="861"/>
                </a:cubicBezTo>
                <a:cubicBezTo>
                  <a:pt x="148" y="885"/>
                  <a:pt x="107" y="899"/>
                  <a:pt x="85" y="932"/>
                </a:cubicBezTo>
                <a:cubicBezTo>
                  <a:pt x="36" y="1005"/>
                  <a:pt x="66" y="1002"/>
                  <a:pt x="26" y="1002"/>
                </a:cubicBezTo>
              </a:path>
            </a:pathLst>
          </a:custGeom>
          <a:noFill/>
          <a:ln w="5715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6157" name="Group 13">
            <a:extLst>
              <a:ext uri="{FF2B5EF4-FFF2-40B4-BE49-F238E27FC236}">
                <a16:creationId xmlns:a16="http://schemas.microsoft.com/office/drawing/2014/main" id="{2E1BC5B1-CE6F-424D-8833-926A5AFF66B9}"/>
              </a:ext>
            </a:extLst>
          </p:cNvPr>
          <p:cNvGrpSpPr>
            <a:grpSpLocks/>
          </p:cNvGrpSpPr>
          <p:nvPr/>
        </p:nvGrpSpPr>
        <p:grpSpPr bwMode="auto">
          <a:xfrm>
            <a:off x="2209800" y="1752600"/>
            <a:ext cx="1327150" cy="601663"/>
            <a:chOff x="0" y="0"/>
            <a:chExt cx="836" cy="379"/>
          </a:xfrm>
        </p:grpSpPr>
        <p:sp>
          <p:nvSpPr>
            <p:cNvPr id="25640" name="未知">
              <a:extLst>
                <a:ext uri="{FF2B5EF4-FFF2-40B4-BE49-F238E27FC236}">
                  <a16:creationId xmlns:a16="http://schemas.microsoft.com/office/drawing/2014/main" id="{EAAFE708-6B52-4FE6-8B6D-50F9D58A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676" cy="192"/>
            </a:xfrm>
            <a:custGeom>
              <a:avLst/>
              <a:gdLst>
                <a:gd name="T0" fmla="*/ 18 w 676"/>
                <a:gd name="T1" fmla="*/ 188 h 192"/>
                <a:gd name="T2" fmla="*/ 65 w 676"/>
                <a:gd name="T3" fmla="*/ 94 h 192"/>
                <a:gd name="T4" fmla="*/ 77 w 676"/>
                <a:gd name="T5" fmla="*/ 47 h 192"/>
                <a:gd name="T6" fmla="*/ 241 w 676"/>
                <a:gd name="T7" fmla="*/ 0 h 192"/>
                <a:gd name="T8" fmla="*/ 441 w 676"/>
                <a:gd name="T9" fmla="*/ 12 h 192"/>
                <a:gd name="T10" fmla="*/ 476 w 676"/>
                <a:gd name="T11" fmla="*/ 35 h 192"/>
                <a:gd name="T12" fmla="*/ 523 w 676"/>
                <a:gd name="T13" fmla="*/ 47 h 192"/>
                <a:gd name="T14" fmla="*/ 676 w 676"/>
                <a:gd name="T15" fmla="*/ 59 h 19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76" h="192">
                  <a:moveTo>
                    <a:pt x="18" y="188"/>
                  </a:moveTo>
                  <a:cubicBezTo>
                    <a:pt x="50" y="2"/>
                    <a:pt x="0" y="192"/>
                    <a:pt x="65" y="94"/>
                  </a:cubicBezTo>
                  <a:cubicBezTo>
                    <a:pt x="74" y="81"/>
                    <a:pt x="68" y="60"/>
                    <a:pt x="77" y="47"/>
                  </a:cubicBezTo>
                  <a:cubicBezTo>
                    <a:pt x="105" y="4"/>
                    <a:pt x="208" y="4"/>
                    <a:pt x="241" y="0"/>
                  </a:cubicBezTo>
                  <a:cubicBezTo>
                    <a:pt x="308" y="4"/>
                    <a:pt x="375" y="2"/>
                    <a:pt x="441" y="12"/>
                  </a:cubicBezTo>
                  <a:cubicBezTo>
                    <a:pt x="455" y="14"/>
                    <a:pt x="463" y="30"/>
                    <a:pt x="476" y="35"/>
                  </a:cubicBezTo>
                  <a:cubicBezTo>
                    <a:pt x="491" y="41"/>
                    <a:pt x="507" y="45"/>
                    <a:pt x="523" y="47"/>
                  </a:cubicBezTo>
                  <a:cubicBezTo>
                    <a:pt x="574" y="53"/>
                    <a:pt x="676" y="59"/>
                    <a:pt x="676" y="59"/>
                  </a:cubicBezTo>
                </a:path>
              </a:pathLst>
            </a:custGeom>
            <a:noFill/>
            <a:ln w="57150" cmpd="sng">
              <a:solidFill>
                <a:srgbClr val="00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1" name="未知">
              <a:hlinkClick r:id="rId7" action="ppaction://hlinksldjump"/>
              <a:extLst>
                <a:ext uri="{FF2B5EF4-FFF2-40B4-BE49-F238E27FC236}">
                  <a16:creationId xmlns:a16="http://schemas.microsoft.com/office/drawing/2014/main" id="{C2CA8ACB-F93A-4975-AACA-55B264A48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" y="48"/>
              <a:ext cx="212" cy="331"/>
            </a:xfrm>
            <a:custGeom>
              <a:avLst/>
              <a:gdLst>
                <a:gd name="T0" fmla="*/ 117 w 212"/>
                <a:gd name="T1" fmla="*/ 26 h 331"/>
                <a:gd name="T2" fmla="*/ 188 w 212"/>
                <a:gd name="T3" fmla="*/ 26 h 331"/>
                <a:gd name="T4" fmla="*/ 212 w 212"/>
                <a:gd name="T5" fmla="*/ 96 h 331"/>
                <a:gd name="T6" fmla="*/ 47 w 212"/>
                <a:gd name="T7" fmla="*/ 155 h 331"/>
                <a:gd name="T8" fmla="*/ 106 w 212"/>
                <a:gd name="T9" fmla="*/ 261 h 331"/>
                <a:gd name="T10" fmla="*/ 117 w 212"/>
                <a:gd name="T11" fmla="*/ 296 h 331"/>
                <a:gd name="T12" fmla="*/ 0 w 212"/>
                <a:gd name="T13" fmla="*/ 296 h 33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2" h="331">
                  <a:moveTo>
                    <a:pt x="117" y="26"/>
                  </a:moveTo>
                  <a:cubicBezTo>
                    <a:pt x="135" y="20"/>
                    <a:pt x="170" y="0"/>
                    <a:pt x="188" y="26"/>
                  </a:cubicBezTo>
                  <a:cubicBezTo>
                    <a:pt x="202" y="46"/>
                    <a:pt x="212" y="96"/>
                    <a:pt x="212" y="96"/>
                  </a:cubicBezTo>
                  <a:cubicBezTo>
                    <a:pt x="115" y="160"/>
                    <a:pt x="169" y="139"/>
                    <a:pt x="47" y="155"/>
                  </a:cubicBezTo>
                  <a:cubicBezTo>
                    <a:pt x="60" y="217"/>
                    <a:pt x="46" y="241"/>
                    <a:pt x="106" y="261"/>
                  </a:cubicBezTo>
                  <a:cubicBezTo>
                    <a:pt x="110" y="273"/>
                    <a:pt x="123" y="285"/>
                    <a:pt x="117" y="296"/>
                  </a:cubicBezTo>
                  <a:cubicBezTo>
                    <a:pt x="99" y="331"/>
                    <a:pt x="0" y="296"/>
                    <a:pt x="0" y="296"/>
                  </a:cubicBezTo>
                </a:path>
              </a:pathLst>
            </a:custGeom>
            <a:noFill/>
            <a:ln w="57150" cap="flat" cmpd="sng">
              <a:solidFill>
                <a:srgbClr val="0000FF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6160" name="未知">
            <a:extLst>
              <a:ext uri="{FF2B5EF4-FFF2-40B4-BE49-F238E27FC236}">
                <a16:creationId xmlns:a16="http://schemas.microsoft.com/office/drawing/2014/main" id="{4D8185BE-293C-49AC-80B8-74C35F47DB22}"/>
              </a:ext>
            </a:extLst>
          </p:cNvPr>
          <p:cNvSpPr>
            <a:spLocks/>
          </p:cNvSpPr>
          <p:nvPr/>
        </p:nvSpPr>
        <p:spPr bwMode="auto">
          <a:xfrm>
            <a:off x="2743200" y="354013"/>
            <a:ext cx="1073150" cy="971550"/>
          </a:xfrm>
          <a:custGeom>
            <a:avLst/>
            <a:gdLst>
              <a:gd name="T0" fmla="*/ 1063625 w 676"/>
              <a:gd name="T1" fmla="*/ 971550 h 612"/>
              <a:gd name="T2" fmla="*/ 989013 w 676"/>
              <a:gd name="T3" fmla="*/ 877888 h 612"/>
              <a:gd name="T4" fmla="*/ 895350 w 676"/>
              <a:gd name="T5" fmla="*/ 803275 h 612"/>
              <a:gd name="T6" fmla="*/ 839788 w 676"/>
              <a:gd name="T7" fmla="*/ 765175 h 612"/>
              <a:gd name="T8" fmla="*/ 801688 w 676"/>
              <a:gd name="T9" fmla="*/ 709613 h 612"/>
              <a:gd name="T10" fmla="*/ 746125 w 676"/>
              <a:gd name="T11" fmla="*/ 690563 h 612"/>
              <a:gd name="T12" fmla="*/ 577850 w 676"/>
              <a:gd name="T13" fmla="*/ 635000 h 612"/>
              <a:gd name="T14" fmla="*/ 522288 w 676"/>
              <a:gd name="T15" fmla="*/ 598488 h 612"/>
              <a:gd name="T16" fmla="*/ 447675 w 676"/>
              <a:gd name="T17" fmla="*/ 522288 h 612"/>
              <a:gd name="T18" fmla="*/ 373063 w 676"/>
              <a:gd name="T19" fmla="*/ 411163 h 612"/>
              <a:gd name="T20" fmla="*/ 298450 w 676"/>
              <a:gd name="T21" fmla="*/ 336550 h 612"/>
              <a:gd name="T22" fmla="*/ 130175 w 676"/>
              <a:gd name="T23" fmla="*/ 187325 h 612"/>
              <a:gd name="T24" fmla="*/ 55563 w 676"/>
              <a:gd name="T25" fmla="*/ 93663 h 612"/>
              <a:gd name="T26" fmla="*/ 38100 w 676"/>
              <a:gd name="T27" fmla="*/ 38100 h 612"/>
              <a:gd name="T28" fmla="*/ 0 w 676"/>
              <a:gd name="T29" fmla="*/ 0 h 61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676" h="612">
                <a:moveTo>
                  <a:pt x="670" y="612"/>
                </a:moveTo>
                <a:cubicBezTo>
                  <a:pt x="647" y="542"/>
                  <a:pt x="676" y="606"/>
                  <a:pt x="623" y="553"/>
                </a:cubicBezTo>
                <a:cubicBezTo>
                  <a:pt x="570" y="500"/>
                  <a:pt x="634" y="529"/>
                  <a:pt x="564" y="506"/>
                </a:cubicBezTo>
                <a:cubicBezTo>
                  <a:pt x="552" y="498"/>
                  <a:pt x="539" y="492"/>
                  <a:pt x="529" y="482"/>
                </a:cubicBezTo>
                <a:cubicBezTo>
                  <a:pt x="519" y="472"/>
                  <a:pt x="516" y="456"/>
                  <a:pt x="505" y="447"/>
                </a:cubicBezTo>
                <a:cubicBezTo>
                  <a:pt x="495" y="439"/>
                  <a:pt x="481" y="441"/>
                  <a:pt x="470" y="435"/>
                </a:cubicBezTo>
                <a:cubicBezTo>
                  <a:pt x="389" y="394"/>
                  <a:pt x="494" y="422"/>
                  <a:pt x="364" y="400"/>
                </a:cubicBezTo>
                <a:cubicBezTo>
                  <a:pt x="352" y="392"/>
                  <a:pt x="338" y="388"/>
                  <a:pt x="329" y="377"/>
                </a:cubicBezTo>
                <a:cubicBezTo>
                  <a:pt x="283" y="319"/>
                  <a:pt x="359" y="355"/>
                  <a:pt x="282" y="329"/>
                </a:cubicBezTo>
                <a:cubicBezTo>
                  <a:pt x="253" y="246"/>
                  <a:pt x="294" y="346"/>
                  <a:pt x="235" y="259"/>
                </a:cubicBezTo>
                <a:cubicBezTo>
                  <a:pt x="199" y="206"/>
                  <a:pt x="255" y="235"/>
                  <a:pt x="188" y="212"/>
                </a:cubicBezTo>
                <a:cubicBezTo>
                  <a:pt x="146" y="181"/>
                  <a:pt x="125" y="146"/>
                  <a:pt x="82" y="118"/>
                </a:cubicBezTo>
                <a:cubicBezTo>
                  <a:pt x="55" y="31"/>
                  <a:pt x="95" y="135"/>
                  <a:pt x="35" y="59"/>
                </a:cubicBezTo>
                <a:cubicBezTo>
                  <a:pt x="27" y="49"/>
                  <a:pt x="30" y="35"/>
                  <a:pt x="24" y="24"/>
                </a:cubicBezTo>
                <a:cubicBezTo>
                  <a:pt x="18" y="14"/>
                  <a:pt x="8" y="8"/>
                  <a:pt x="0" y="0"/>
                </a:cubicBezTo>
              </a:path>
            </a:pathLst>
          </a:custGeom>
          <a:noFill/>
          <a:ln w="5715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61" name="未知">
            <a:extLst>
              <a:ext uri="{FF2B5EF4-FFF2-40B4-BE49-F238E27FC236}">
                <a16:creationId xmlns:a16="http://schemas.microsoft.com/office/drawing/2014/main" id="{A741C9FF-39CC-4D67-9522-A807220BD4F8}"/>
              </a:ext>
            </a:extLst>
          </p:cNvPr>
          <p:cNvSpPr>
            <a:spLocks/>
          </p:cNvSpPr>
          <p:nvPr/>
        </p:nvSpPr>
        <p:spPr bwMode="auto">
          <a:xfrm>
            <a:off x="6096000" y="2809875"/>
            <a:ext cx="558800" cy="161925"/>
          </a:xfrm>
          <a:custGeom>
            <a:avLst/>
            <a:gdLst>
              <a:gd name="T0" fmla="*/ 0 w 352"/>
              <a:gd name="T1" fmla="*/ 130175 h 102"/>
              <a:gd name="T2" fmla="*/ 260350 w 352"/>
              <a:gd name="T3" fmla="*/ 130175 h 102"/>
              <a:gd name="T4" fmla="*/ 373063 w 352"/>
              <a:gd name="T5" fmla="*/ 92075 h 102"/>
              <a:gd name="T6" fmla="*/ 428625 w 352"/>
              <a:gd name="T7" fmla="*/ 74613 h 102"/>
              <a:gd name="T8" fmla="*/ 558800 w 352"/>
              <a:gd name="T9" fmla="*/ 0 h 10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52" h="102">
                <a:moveTo>
                  <a:pt x="0" y="82"/>
                </a:moveTo>
                <a:cubicBezTo>
                  <a:pt x="74" y="101"/>
                  <a:pt x="57" y="102"/>
                  <a:pt x="164" y="82"/>
                </a:cubicBezTo>
                <a:cubicBezTo>
                  <a:pt x="189" y="77"/>
                  <a:pt x="211" y="66"/>
                  <a:pt x="235" y="58"/>
                </a:cubicBezTo>
                <a:cubicBezTo>
                  <a:pt x="247" y="54"/>
                  <a:pt x="270" y="47"/>
                  <a:pt x="270" y="47"/>
                </a:cubicBezTo>
                <a:cubicBezTo>
                  <a:pt x="296" y="29"/>
                  <a:pt x="332" y="20"/>
                  <a:pt x="352" y="0"/>
                </a:cubicBezTo>
              </a:path>
            </a:pathLst>
          </a:custGeom>
          <a:noFill/>
          <a:ln w="5715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62" name="Text Box 18">
            <a:extLst>
              <a:ext uri="{FF2B5EF4-FFF2-40B4-BE49-F238E27FC236}">
                <a16:creationId xmlns:a16="http://schemas.microsoft.com/office/drawing/2014/main" id="{C241F985-1C07-470B-BE67-1CFB6967DF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2800" y="2819400"/>
            <a:ext cx="1247775" cy="528638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>
                <a:solidFill>
                  <a:srgbClr val="FF0066"/>
                </a:solidFill>
                <a:latin typeface="Times New Roman" panose="02020603050405020304" pitchFamily="18" charset="0"/>
              </a:rPr>
              <a:t>太平洋</a:t>
            </a:r>
          </a:p>
        </p:txBody>
      </p:sp>
      <p:sp>
        <p:nvSpPr>
          <p:cNvPr id="6163" name="Text Box 19">
            <a:extLst>
              <a:ext uri="{FF2B5EF4-FFF2-40B4-BE49-F238E27FC236}">
                <a16:creationId xmlns:a16="http://schemas.microsoft.com/office/drawing/2014/main" id="{58F4AEC4-79A6-4561-BAF6-D9E0D6A88E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5105400"/>
            <a:ext cx="1108075" cy="4667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66"/>
                </a:solidFill>
                <a:latin typeface="Times New Roman" panose="02020603050405020304" pitchFamily="18" charset="0"/>
              </a:rPr>
              <a:t>印度洋</a:t>
            </a:r>
          </a:p>
        </p:txBody>
      </p:sp>
      <p:sp>
        <p:nvSpPr>
          <p:cNvPr id="6164" name="Text Box 20">
            <a:extLst>
              <a:ext uri="{FF2B5EF4-FFF2-40B4-BE49-F238E27FC236}">
                <a16:creationId xmlns:a16="http://schemas.microsoft.com/office/drawing/2014/main" id="{2E60AC15-2F5E-4C45-AA3F-B92111F7B4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533400"/>
            <a:ext cx="1101725" cy="4667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66"/>
                </a:solidFill>
                <a:latin typeface="Times New Roman" panose="02020603050405020304" pitchFamily="18" charset="0"/>
              </a:rPr>
              <a:t>北冰洋</a:t>
            </a:r>
          </a:p>
        </p:txBody>
      </p:sp>
      <p:sp>
        <p:nvSpPr>
          <p:cNvPr id="6165" name="Text Box 21">
            <a:extLst>
              <a:ext uri="{FF2B5EF4-FFF2-40B4-BE49-F238E27FC236}">
                <a16:creationId xmlns:a16="http://schemas.microsoft.com/office/drawing/2014/main" id="{1406C884-8D37-4DDC-9DA2-F7E959FAA1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0" y="609600"/>
            <a:ext cx="10985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FF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黑龙江</a:t>
            </a:r>
          </a:p>
        </p:txBody>
      </p:sp>
      <p:sp>
        <p:nvSpPr>
          <p:cNvPr id="6166" name="Text Box 22">
            <a:extLst>
              <a:ext uri="{FF2B5EF4-FFF2-40B4-BE49-F238E27FC236}">
                <a16:creationId xmlns:a16="http://schemas.microsoft.com/office/drawing/2014/main" id="{E956C4EF-DD26-40C0-A5A8-65047145B5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2057400"/>
            <a:ext cx="48895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黄</a:t>
            </a:r>
          </a:p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河</a:t>
            </a:r>
          </a:p>
        </p:txBody>
      </p:sp>
      <p:sp>
        <p:nvSpPr>
          <p:cNvPr id="6167" name="Text Box 23">
            <a:extLst>
              <a:ext uri="{FF2B5EF4-FFF2-40B4-BE49-F238E27FC236}">
                <a16:creationId xmlns:a16="http://schemas.microsoft.com/office/drawing/2014/main" id="{4D016D9C-55C2-4C7C-A3A7-1A94C2B018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2667000"/>
            <a:ext cx="793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淮河</a:t>
            </a:r>
          </a:p>
        </p:txBody>
      </p:sp>
      <p:sp>
        <p:nvSpPr>
          <p:cNvPr id="6168" name="Text Box 24">
            <a:extLst>
              <a:ext uri="{FF2B5EF4-FFF2-40B4-BE49-F238E27FC236}">
                <a16:creationId xmlns:a16="http://schemas.microsoft.com/office/drawing/2014/main" id="{7CFA6581-70E4-43ED-B53B-065AAF01B1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3048000"/>
            <a:ext cx="1327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长       江</a:t>
            </a:r>
          </a:p>
        </p:txBody>
      </p:sp>
      <p:sp>
        <p:nvSpPr>
          <p:cNvPr id="6169" name="Text Box 25">
            <a:extLst>
              <a:ext uri="{FF2B5EF4-FFF2-40B4-BE49-F238E27FC236}">
                <a16:creationId xmlns:a16="http://schemas.microsoft.com/office/drawing/2014/main" id="{064EAA91-B228-4C31-AC5F-D2CDBEDA4F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3886200"/>
            <a:ext cx="793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珠江</a:t>
            </a:r>
          </a:p>
        </p:txBody>
      </p:sp>
      <p:sp>
        <p:nvSpPr>
          <p:cNvPr id="6170" name="Text Box 26">
            <a:extLst>
              <a:ext uri="{FF2B5EF4-FFF2-40B4-BE49-F238E27FC236}">
                <a16:creationId xmlns:a16="http://schemas.microsoft.com/office/drawing/2014/main" id="{45A9CCFE-637F-42D5-B9FD-D78890EC2A91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4267200" y="3276600"/>
            <a:ext cx="371475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澜</a:t>
            </a:r>
          </a:p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沧</a:t>
            </a:r>
          </a:p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江</a:t>
            </a:r>
          </a:p>
        </p:txBody>
      </p:sp>
      <p:sp>
        <p:nvSpPr>
          <p:cNvPr id="6171" name="Text Box 27">
            <a:extLst>
              <a:ext uri="{FF2B5EF4-FFF2-40B4-BE49-F238E27FC236}">
                <a16:creationId xmlns:a16="http://schemas.microsoft.com/office/drawing/2014/main" id="{A005F20C-497F-4509-B596-B1336B4EF1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3613150"/>
            <a:ext cx="488950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怒</a:t>
            </a:r>
          </a:p>
          <a:p>
            <a:pPr eaLnBrk="1" hangingPunct="1"/>
            <a:endParaRPr lang="zh-CN" altLang="en-US" sz="240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江</a:t>
            </a:r>
          </a:p>
        </p:txBody>
      </p:sp>
      <p:sp>
        <p:nvSpPr>
          <p:cNvPr id="6172" name="Text Box 28">
            <a:extLst>
              <a:ext uri="{FF2B5EF4-FFF2-40B4-BE49-F238E27FC236}">
                <a16:creationId xmlns:a16="http://schemas.microsoft.com/office/drawing/2014/main" id="{5FBF2082-E88B-47C9-AB55-12B2BC658EB1}"/>
              </a:ext>
            </a:extLst>
          </p:cNvPr>
          <p:cNvSpPr txBox="1">
            <a:spLocks noChangeArrowheads="1"/>
          </p:cNvSpPr>
          <p:nvPr/>
        </p:nvSpPr>
        <p:spPr bwMode="auto">
          <a:xfrm rot="1566218">
            <a:off x="2554288" y="2857500"/>
            <a:ext cx="1708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雅鲁藏布江</a:t>
            </a:r>
          </a:p>
        </p:txBody>
      </p:sp>
      <p:sp>
        <p:nvSpPr>
          <p:cNvPr id="6173" name="Text Box 29">
            <a:extLst>
              <a:ext uri="{FF2B5EF4-FFF2-40B4-BE49-F238E27FC236}">
                <a16:creationId xmlns:a16="http://schemas.microsoft.com/office/drawing/2014/main" id="{C4B6522D-C6ED-43F6-9AD5-10BB9D173FD1}"/>
              </a:ext>
            </a:extLst>
          </p:cNvPr>
          <p:cNvSpPr txBox="1">
            <a:spLocks noChangeArrowheads="1"/>
          </p:cNvSpPr>
          <p:nvPr/>
        </p:nvSpPr>
        <p:spPr bwMode="auto">
          <a:xfrm rot="2362282">
            <a:off x="2362200" y="685800"/>
            <a:ext cx="1708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额尔齐斯河</a:t>
            </a:r>
          </a:p>
        </p:txBody>
      </p:sp>
      <p:sp>
        <p:nvSpPr>
          <p:cNvPr id="6174" name="Text Box 30">
            <a:extLst>
              <a:ext uri="{FF2B5EF4-FFF2-40B4-BE49-F238E27FC236}">
                <a16:creationId xmlns:a16="http://schemas.microsoft.com/office/drawing/2014/main" id="{60871098-F979-4808-A789-110A19CA6D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250" y="1600200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塔里木河</a:t>
            </a:r>
          </a:p>
        </p:txBody>
      </p:sp>
      <p:sp>
        <p:nvSpPr>
          <p:cNvPr id="6175" name="Text Box 31">
            <a:extLst>
              <a:ext uri="{FF2B5EF4-FFF2-40B4-BE49-F238E27FC236}">
                <a16:creationId xmlns:a16="http://schemas.microsoft.com/office/drawing/2014/main" id="{88506B7C-2795-41B0-A1C3-A879F0D600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76200"/>
            <a:ext cx="3406775" cy="528638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>
                <a:solidFill>
                  <a:srgbClr val="FF0066"/>
                </a:solidFill>
                <a:latin typeface="Times New Roman" panose="02020603050405020304" pitchFamily="18" charset="0"/>
              </a:rPr>
              <a:t>我国主要河流分布图</a:t>
            </a:r>
          </a:p>
        </p:txBody>
      </p:sp>
      <p:sp>
        <p:nvSpPr>
          <p:cNvPr id="6176" name="未知">
            <a:extLst>
              <a:ext uri="{FF2B5EF4-FFF2-40B4-BE49-F238E27FC236}">
                <a16:creationId xmlns:a16="http://schemas.microsoft.com/office/drawing/2014/main" id="{0D5B93ED-ACF5-4E7B-A574-E9F71F073DA3}"/>
              </a:ext>
            </a:extLst>
          </p:cNvPr>
          <p:cNvSpPr>
            <a:spLocks/>
          </p:cNvSpPr>
          <p:nvPr/>
        </p:nvSpPr>
        <p:spPr bwMode="auto">
          <a:xfrm>
            <a:off x="6629400" y="1828800"/>
            <a:ext cx="304800" cy="152400"/>
          </a:xfrm>
          <a:custGeom>
            <a:avLst/>
            <a:gdLst>
              <a:gd name="T0" fmla="*/ 0 w 160"/>
              <a:gd name="T1" fmla="*/ 82062 h 104"/>
              <a:gd name="T2" fmla="*/ 274320 w 160"/>
              <a:gd name="T3" fmla="*/ 11723 h 104"/>
              <a:gd name="T4" fmla="*/ 182880 w 160"/>
              <a:gd name="T5" fmla="*/ 152400 h 104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60" h="104">
                <a:moveTo>
                  <a:pt x="0" y="56"/>
                </a:moveTo>
                <a:cubicBezTo>
                  <a:pt x="64" y="28"/>
                  <a:pt x="128" y="0"/>
                  <a:pt x="144" y="8"/>
                </a:cubicBezTo>
                <a:cubicBezTo>
                  <a:pt x="160" y="16"/>
                  <a:pt x="112" y="88"/>
                  <a:pt x="96" y="104"/>
                </a:cubicBezTo>
              </a:path>
            </a:pathLst>
          </a:custGeom>
          <a:noFill/>
          <a:ln w="57150" cmpd="sng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77" name="Text Box 33">
            <a:extLst>
              <a:ext uri="{FF2B5EF4-FFF2-40B4-BE49-F238E27FC236}">
                <a16:creationId xmlns:a16="http://schemas.microsoft.com/office/drawing/2014/main" id="{5BE91E45-3489-42A4-95D9-44ED36B91B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1600200"/>
            <a:ext cx="793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FF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辽河</a:t>
            </a:r>
          </a:p>
        </p:txBody>
      </p:sp>
      <p:sp>
        <p:nvSpPr>
          <p:cNvPr id="6178" name="Text Box 34">
            <a:extLst>
              <a:ext uri="{FF2B5EF4-FFF2-40B4-BE49-F238E27FC236}">
                <a16:creationId xmlns:a16="http://schemas.microsoft.com/office/drawing/2014/main" id="{2AF8EC47-E717-449B-B16B-79DC123891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2325" y="4146550"/>
            <a:ext cx="473075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FF0066"/>
                </a:solidFill>
                <a:latin typeface="Times New Roman" panose="02020603050405020304" pitchFamily="18" charset="0"/>
              </a:rPr>
              <a:t>湄公河</a:t>
            </a:r>
          </a:p>
        </p:txBody>
      </p:sp>
      <p:sp>
        <p:nvSpPr>
          <p:cNvPr id="6179" name="Oval 35">
            <a:extLst>
              <a:ext uri="{FF2B5EF4-FFF2-40B4-BE49-F238E27FC236}">
                <a16:creationId xmlns:a16="http://schemas.microsoft.com/office/drawing/2014/main" id="{BFD65FCE-B7FA-4E7E-99B2-F3E691E38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2286000"/>
            <a:ext cx="762000" cy="609600"/>
          </a:xfrm>
          <a:prstGeom prst="ellipse">
            <a:avLst/>
          </a:prstGeom>
          <a:noFill/>
          <a:ln w="57150">
            <a:solidFill>
              <a:srgbClr val="FF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6180" name="AutoShape 36">
            <a:extLst>
              <a:ext uri="{FF2B5EF4-FFF2-40B4-BE49-F238E27FC236}">
                <a16:creationId xmlns:a16="http://schemas.microsoft.com/office/drawing/2014/main" id="{B916C79A-AABD-4C78-A1F4-32FE1B3E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990600"/>
            <a:ext cx="1524000" cy="1447800"/>
          </a:xfrm>
          <a:prstGeom prst="wedgeEllipseCallout">
            <a:avLst>
              <a:gd name="adj1" fmla="val -43750"/>
              <a:gd name="adj2" fmla="val 70000"/>
            </a:avLst>
          </a:prstGeom>
          <a:noFill/>
          <a:ln w="57150">
            <a:solidFill>
              <a:schemeClr val="accent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b="1">
                <a:solidFill>
                  <a:schemeClr val="accent2"/>
                </a:solidFill>
                <a:latin typeface="Times New Roman" panose="02020603050405020304" pitchFamily="18" charset="0"/>
              </a:rPr>
              <a:t>青海三江源</a:t>
            </a:r>
          </a:p>
        </p:txBody>
      </p:sp>
      <p:sp>
        <p:nvSpPr>
          <p:cNvPr id="6181" name="Oval 37">
            <a:extLst>
              <a:ext uri="{FF2B5EF4-FFF2-40B4-BE49-F238E27FC236}">
                <a16:creationId xmlns:a16="http://schemas.microsoft.com/office/drawing/2014/main" id="{E9FA69AE-B3ED-4D17-B355-039ED8ED71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3048000"/>
            <a:ext cx="762000" cy="609600"/>
          </a:xfrm>
          <a:prstGeom prst="ellipse">
            <a:avLst/>
          </a:prstGeom>
          <a:noFill/>
          <a:ln w="57150">
            <a:solidFill>
              <a:srgbClr val="FF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6182" name="AutoShape 38">
            <a:extLst>
              <a:ext uri="{FF2B5EF4-FFF2-40B4-BE49-F238E27FC236}">
                <a16:creationId xmlns:a16="http://schemas.microsoft.com/office/drawing/2014/main" id="{5A18EC14-F303-4985-8526-A0B4346083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3886200"/>
            <a:ext cx="1828800" cy="1066800"/>
          </a:xfrm>
          <a:prstGeom prst="wedgeEllipseCallout">
            <a:avLst>
              <a:gd name="adj1" fmla="val 45051"/>
              <a:gd name="adj2" fmla="val -9434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b="1">
                <a:solidFill>
                  <a:schemeClr val="accent2"/>
                </a:solidFill>
                <a:latin typeface="Times New Roman" panose="02020603050405020304" pitchFamily="18" charset="0"/>
              </a:rPr>
              <a:t>三江并流</a:t>
            </a:r>
          </a:p>
        </p:txBody>
      </p:sp>
      <p:sp>
        <p:nvSpPr>
          <p:cNvPr id="6183" name="Text Box 39">
            <a:extLst>
              <a:ext uri="{FF2B5EF4-FFF2-40B4-BE49-F238E27FC236}">
                <a16:creationId xmlns:a16="http://schemas.microsoft.com/office/drawing/2014/main" id="{C1730457-B4F9-44D2-ACC3-9B1E958233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3500438"/>
            <a:ext cx="2376488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 b="1">
                <a:solidFill>
                  <a:srgbClr val="FF3300"/>
                </a:solidFill>
              </a:rPr>
              <a:t>绝大多数在东部外流区（东部季风区降水多）</a:t>
            </a:r>
          </a:p>
        </p:txBody>
      </p:sp>
      <p:sp>
        <p:nvSpPr>
          <p:cNvPr id="6185" name="Text Box 41">
            <a:extLst>
              <a:ext uri="{FF2B5EF4-FFF2-40B4-BE49-F238E27FC236}">
                <a16:creationId xmlns:a16="http://schemas.microsoft.com/office/drawing/2014/main" id="{56018B08-E2AB-49E3-A786-4C17C01372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661025"/>
            <a:ext cx="8915400" cy="984250"/>
          </a:xfrm>
          <a:prstGeom prst="rect">
            <a:avLst/>
          </a:prstGeom>
          <a:solidFill>
            <a:schemeClr val="bg2"/>
          </a:solidFill>
          <a:ln w="38100">
            <a:solidFill>
              <a:srgbClr val="FF33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>
                <a:latin typeface="Times New Roman" panose="02020603050405020304" pitchFamily="18" charset="0"/>
              </a:rPr>
              <a:t>大兴安岭</a:t>
            </a:r>
            <a:r>
              <a:rPr lang="en-US" altLang="zh-CN" sz="2800" b="1">
                <a:latin typeface="Times New Roman" panose="02020603050405020304" pitchFamily="18" charset="0"/>
              </a:rPr>
              <a:t>---</a:t>
            </a:r>
            <a:r>
              <a:rPr lang="zh-CN" altLang="en-US" sz="2800" b="1">
                <a:latin typeface="Times New Roman" panose="02020603050405020304" pitchFamily="18" charset="0"/>
              </a:rPr>
              <a:t>阴山</a:t>
            </a:r>
            <a:r>
              <a:rPr lang="en-US" altLang="zh-CN" sz="2800" b="1">
                <a:latin typeface="Times New Roman" panose="02020603050405020304" pitchFamily="18" charset="0"/>
              </a:rPr>
              <a:t>---</a:t>
            </a:r>
            <a:r>
              <a:rPr lang="zh-CN" altLang="en-US" sz="2800" b="1">
                <a:latin typeface="Times New Roman" panose="02020603050405020304" pitchFamily="18" charset="0"/>
              </a:rPr>
              <a:t>贺兰山</a:t>
            </a:r>
            <a:r>
              <a:rPr lang="en-US" altLang="zh-CN" sz="2800" b="1">
                <a:latin typeface="Times New Roman" panose="02020603050405020304" pitchFamily="18" charset="0"/>
              </a:rPr>
              <a:t>---</a:t>
            </a:r>
            <a:r>
              <a:rPr lang="zh-CN" altLang="en-US" sz="2800" b="1">
                <a:latin typeface="Times New Roman" panose="02020603050405020304" pitchFamily="18" charset="0"/>
              </a:rPr>
              <a:t>祁连山</a:t>
            </a:r>
            <a:r>
              <a:rPr lang="en-US" altLang="zh-CN" sz="2800" b="1">
                <a:latin typeface="Times New Roman" panose="02020603050405020304" pitchFamily="18" charset="0"/>
              </a:rPr>
              <a:t>(</a:t>
            </a:r>
            <a:r>
              <a:rPr lang="zh-CN" altLang="en-US" sz="2800" b="1">
                <a:latin typeface="Times New Roman" panose="02020603050405020304" pitchFamily="18" charset="0"/>
              </a:rPr>
              <a:t>东端</a:t>
            </a:r>
            <a:r>
              <a:rPr lang="en-US" altLang="zh-CN" sz="2800" b="1">
                <a:latin typeface="Times New Roman" panose="02020603050405020304" pitchFamily="18" charset="0"/>
              </a:rPr>
              <a:t>)---</a:t>
            </a:r>
            <a:r>
              <a:rPr lang="zh-CN" altLang="en-US" sz="2800" b="1">
                <a:latin typeface="Times New Roman" panose="02020603050405020304" pitchFamily="18" charset="0"/>
              </a:rPr>
              <a:t>巴颜喀拉山</a:t>
            </a:r>
            <a:r>
              <a:rPr lang="en-US" altLang="zh-CN" sz="2800" b="1">
                <a:latin typeface="Times New Roman" panose="02020603050405020304" pitchFamily="18" charset="0"/>
              </a:rPr>
              <a:t>---</a:t>
            </a:r>
            <a:r>
              <a:rPr lang="zh-CN" altLang="en-US" sz="2800" b="1">
                <a:latin typeface="Times New Roman" panose="02020603050405020304" pitchFamily="18" charset="0"/>
              </a:rPr>
              <a:t>冈底斯山</a:t>
            </a:r>
          </a:p>
        </p:txBody>
      </p:sp>
      <p:sp>
        <p:nvSpPr>
          <p:cNvPr id="25637" name="Text Box 42">
            <a:extLst>
              <a:ext uri="{FF2B5EF4-FFF2-40B4-BE49-F238E27FC236}">
                <a16:creationId xmlns:a16="http://schemas.microsoft.com/office/drawing/2014/main" id="{783E284D-E9EE-4610-B664-034B63A4F7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0425" y="4581525"/>
            <a:ext cx="24479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/>
          </a:p>
        </p:txBody>
      </p:sp>
      <p:sp>
        <p:nvSpPr>
          <p:cNvPr id="6189" name="Text Box 45">
            <a:extLst>
              <a:ext uri="{FF2B5EF4-FFF2-40B4-BE49-F238E27FC236}">
                <a16:creationId xmlns:a16="http://schemas.microsoft.com/office/drawing/2014/main" id="{C0D5C074-A95F-43C6-82B4-0FA26563C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8375" y="4365625"/>
            <a:ext cx="30956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solidFill>
                  <a:srgbClr val="FF0000"/>
                </a:solidFill>
              </a:rPr>
              <a:t>内，外流区界限与季风非季风区界限相似</a:t>
            </a:r>
          </a:p>
        </p:txBody>
      </p:sp>
      <p:sp>
        <p:nvSpPr>
          <p:cNvPr id="6190" name="Freeform 46">
            <a:extLst>
              <a:ext uri="{FF2B5EF4-FFF2-40B4-BE49-F238E27FC236}">
                <a16:creationId xmlns:a16="http://schemas.microsoft.com/office/drawing/2014/main" id="{298A590B-CB7F-4097-97F9-0EA70541BF9F}"/>
              </a:ext>
            </a:extLst>
          </p:cNvPr>
          <p:cNvSpPr>
            <a:spLocks/>
          </p:cNvSpPr>
          <p:nvPr/>
        </p:nvSpPr>
        <p:spPr bwMode="auto">
          <a:xfrm>
            <a:off x="2411413" y="1125538"/>
            <a:ext cx="4032250" cy="2027237"/>
          </a:xfrm>
          <a:custGeom>
            <a:avLst/>
            <a:gdLst>
              <a:gd name="T0" fmla="*/ 3715655 w 2560"/>
              <a:gd name="T1" fmla="*/ 41403 h 1322"/>
              <a:gd name="T2" fmla="*/ 3959796 w 2560"/>
              <a:gd name="T3" fmla="*/ 0 h 1322"/>
              <a:gd name="T4" fmla="*/ 3973971 w 2560"/>
              <a:gd name="T5" fmla="*/ 82807 h 1322"/>
              <a:gd name="T6" fmla="*/ 4003898 w 2560"/>
              <a:gd name="T7" fmla="*/ 111943 h 1322"/>
              <a:gd name="T8" fmla="*/ 4032250 w 2560"/>
              <a:gd name="T9" fmla="*/ 196283 h 1322"/>
              <a:gd name="T10" fmla="*/ 3959796 w 2560"/>
              <a:gd name="T11" fmla="*/ 406367 h 1322"/>
              <a:gd name="T12" fmla="*/ 3844813 w 2560"/>
              <a:gd name="T13" fmla="*/ 504509 h 1322"/>
              <a:gd name="T14" fmla="*/ 3772359 w 2560"/>
              <a:gd name="T15" fmla="*/ 644054 h 1322"/>
              <a:gd name="T16" fmla="*/ 3729831 w 2560"/>
              <a:gd name="T17" fmla="*/ 785133 h 1322"/>
              <a:gd name="T18" fmla="*/ 3629025 w 2560"/>
              <a:gd name="T19" fmla="*/ 812735 h 1322"/>
              <a:gd name="T20" fmla="*/ 3586497 w 2560"/>
              <a:gd name="T21" fmla="*/ 840337 h 1322"/>
              <a:gd name="T22" fmla="*/ 3556571 w 2560"/>
              <a:gd name="T23" fmla="*/ 883274 h 1322"/>
              <a:gd name="T24" fmla="*/ 3499867 w 2560"/>
              <a:gd name="T25" fmla="*/ 910877 h 1322"/>
              <a:gd name="T26" fmla="*/ 3469940 w 2560"/>
              <a:gd name="T27" fmla="*/ 938479 h 1322"/>
              <a:gd name="T28" fmla="*/ 3441588 w 2560"/>
              <a:gd name="T29" fmla="*/ 897075 h 1322"/>
              <a:gd name="T30" fmla="*/ 3427413 w 2560"/>
              <a:gd name="T31" fmla="*/ 840337 h 1322"/>
              <a:gd name="T32" fmla="*/ 3369134 w 2560"/>
              <a:gd name="T33" fmla="*/ 826536 h 1322"/>
              <a:gd name="T34" fmla="*/ 3211624 w 2560"/>
              <a:gd name="T35" fmla="*/ 826536 h 1322"/>
              <a:gd name="T36" fmla="*/ 3197448 w 2560"/>
              <a:gd name="T37" fmla="*/ 785133 h 1322"/>
              <a:gd name="T38" fmla="*/ 3110818 w 2560"/>
              <a:gd name="T39" fmla="*/ 755997 h 1322"/>
              <a:gd name="T40" fmla="*/ 3066715 w 2560"/>
              <a:gd name="T41" fmla="*/ 742196 h 1322"/>
              <a:gd name="T42" fmla="*/ 2965909 w 2560"/>
              <a:gd name="T43" fmla="*/ 755997 h 1322"/>
              <a:gd name="T44" fmla="*/ 2923381 w 2560"/>
              <a:gd name="T45" fmla="*/ 840337 h 1322"/>
              <a:gd name="T46" fmla="*/ 2880854 w 2560"/>
              <a:gd name="T47" fmla="*/ 867940 h 1322"/>
              <a:gd name="T48" fmla="*/ 2865103 w 2560"/>
              <a:gd name="T49" fmla="*/ 910877 h 1322"/>
              <a:gd name="T50" fmla="*/ 2850927 w 2560"/>
              <a:gd name="T51" fmla="*/ 1036620 h 1322"/>
              <a:gd name="T52" fmla="*/ 2808399 w 2560"/>
              <a:gd name="T53" fmla="*/ 1093359 h 1322"/>
              <a:gd name="T54" fmla="*/ 2721769 w 2560"/>
              <a:gd name="T55" fmla="*/ 1148563 h 1322"/>
              <a:gd name="T56" fmla="*/ 2505980 w 2560"/>
              <a:gd name="T57" fmla="*/ 1275841 h 1322"/>
              <a:gd name="T58" fmla="*/ 2290192 w 2560"/>
              <a:gd name="T59" fmla="*/ 1246705 h 1322"/>
              <a:gd name="T60" fmla="*/ 2175210 w 2560"/>
              <a:gd name="T61" fmla="*/ 1148563 h 1322"/>
              <a:gd name="T62" fmla="*/ 2145283 w 2560"/>
              <a:gd name="T63" fmla="*/ 1177699 h 1322"/>
              <a:gd name="T64" fmla="*/ 2175210 w 2560"/>
              <a:gd name="T65" fmla="*/ 1275841 h 1322"/>
              <a:gd name="T66" fmla="*/ 2189386 w 2560"/>
              <a:gd name="T67" fmla="*/ 1415386 h 1322"/>
              <a:gd name="T68" fmla="*/ 2290192 w 2560"/>
              <a:gd name="T69" fmla="*/ 1429187 h 1322"/>
              <a:gd name="T70" fmla="*/ 2246089 w 2560"/>
              <a:gd name="T71" fmla="*/ 1442988 h 1322"/>
              <a:gd name="T72" fmla="*/ 2102755 w 2560"/>
              <a:gd name="T73" fmla="*/ 1456789 h 1322"/>
              <a:gd name="T74" fmla="*/ 2030301 w 2560"/>
              <a:gd name="T75" fmla="*/ 1527328 h 1322"/>
              <a:gd name="T76" fmla="*/ 1957846 w 2560"/>
              <a:gd name="T77" fmla="*/ 1472124 h 1322"/>
              <a:gd name="T78" fmla="*/ 1842864 w 2560"/>
              <a:gd name="T79" fmla="*/ 1401584 h 1322"/>
              <a:gd name="T80" fmla="*/ 1238027 w 2560"/>
              <a:gd name="T81" fmla="*/ 1415386 h 1322"/>
              <a:gd name="T82" fmla="*/ 1223851 w 2560"/>
              <a:gd name="T83" fmla="*/ 1456789 h 1322"/>
              <a:gd name="T84" fmla="*/ 1209675 w 2560"/>
              <a:gd name="T85" fmla="*/ 1554931 h 1322"/>
              <a:gd name="T86" fmla="*/ 1151396 w 2560"/>
              <a:gd name="T87" fmla="*/ 1696009 h 1322"/>
              <a:gd name="T88" fmla="*/ 1151396 w 2560"/>
              <a:gd name="T89" fmla="*/ 2004235 h 1322"/>
              <a:gd name="T90" fmla="*/ 1066341 w 2560"/>
              <a:gd name="T91" fmla="*/ 1990434 h 1322"/>
              <a:gd name="T92" fmla="*/ 965535 w 2560"/>
              <a:gd name="T93" fmla="*/ 1947497 h 1322"/>
              <a:gd name="T94" fmla="*/ 848978 w 2560"/>
              <a:gd name="T95" fmla="*/ 1892292 h 1322"/>
              <a:gd name="T96" fmla="*/ 778098 w 2560"/>
              <a:gd name="T97" fmla="*/ 1835554 h 1322"/>
              <a:gd name="T98" fmla="*/ 590662 w 2560"/>
              <a:gd name="T99" fmla="*/ 1794151 h 1322"/>
              <a:gd name="T100" fmla="*/ 518207 w 2560"/>
              <a:gd name="T101" fmla="*/ 1766548 h 1322"/>
              <a:gd name="T102" fmla="*/ 374873 w 2560"/>
              <a:gd name="T103" fmla="*/ 1737413 h 1322"/>
              <a:gd name="T104" fmla="*/ 244140 w 2560"/>
              <a:gd name="T105" fmla="*/ 1611669 h 1322"/>
              <a:gd name="T106" fmla="*/ 129158 w 2560"/>
              <a:gd name="T107" fmla="*/ 1442988 h 1322"/>
              <a:gd name="T108" fmla="*/ 0 w 2560"/>
              <a:gd name="T109" fmla="*/ 1331045 h 132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2560" h="1322">
                <a:moveTo>
                  <a:pt x="2359" y="27"/>
                </a:moveTo>
                <a:cubicBezTo>
                  <a:pt x="2411" y="21"/>
                  <a:pt x="2464" y="17"/>
                  <a:pt x="2514" y="0"/>
                </a:cubicBezTo>
                <a:cubicBezTo>
                  <a:pt x="2517" y="18"/>
                  <a:pt x="2516" y="37"/>
                  <a:pt x="2523" y="54"/>
                </a:cubicBezTo>
                <a:cubicBezTo>
                  <a:pt x="2526" y="62"/>
                  <a:pt x="2538" y="65"/>
                  <a:pt x="2542" y="73"/>
                </a:cubicBezTo>
                <a:cubicBezTo>
                  <a:pt x="2551" y="90"/>
                  <a:pt x="2560" y="128"/>
                  <a:pt x="2560" y="128"/>
                </a:cubicBezTo>
                <a:cubicBezTo>
                  <a:pt x="2554" y="181"/>
                  <a:pt x="2558" y="229"/>
                  <a:pt x="2514" y="265"/>
                </a:cubicBezTo>
                <a:cubicBezTo>
                  <a:pt x="2489" y="285"/>
                  <a:pt x="2441" y="329"/>
                  <a:pt x="2441" y="329"/>
                </a:cubicBezTo>
                <a:cubicBezTo>
                  <a:pt x="2420" y="413"/>
                  <a:pt x="2444" y="388"/>
                  <a:pt x="2395" y="420"/>
                </a:cubicBezTo>
                <a:cubicBezTo>
                  <a:pt x="2385" y="450"/>
                  <a:pt x="2385" y="485"/>
                  <a:pt x="2368" y="512"/>
                </a:cubicBezTo>
                <a:cubicBezTo>
                  <a:pt x="2366" y="516"/>
                  <a:pt x="2314" y="528"/>
                  <a:pt x="2304" y="530"/>
                </a:cubicBezTo>
                <a:cubicBezTo>
                  <a:pt x="2295" y="536"/>
                  <a:pt x="2285" y="540"/>
                  <a:pt x="2277" y="548"/>
                </a:cubicBezTo>
                <a:cubicBezTo>
                  <a:pt x="2269" y="556"/>
                  <a:pt x="2267" y="569"/>
                  <a:pt x="2258" y="576"/>
                </a:cubicBezTo>
                <a:cubicBezTo>
                  <a:pt x="2248" y="585"/>
                  <a:pt x="2233" y="587"/>
                  <a:pt x="2222" y="594"/>
                </a:cubicBezTo>
                <a:cubicBezTo>
                  <a:pt x="2215" y="599"/>
                  <a:pt x="2209" y="606"/>
                  <a:pt x="2203" y="612"/>
                </a:cubicBezTo>
                <a:cubicBezTo>
                  <a:pt x="2197" y="603"/>
                  <a:pt x="2189" y="595"/>
                  <a:pt x="2185" y="585"/>
                </a:cubicBezTo>
                <a:cubicBezTo>
                  <a:pt x="2180" y="573"/>
                  <a:pt x="2185" y="557"/>
                  <a:pt x="2176" y="548"/>
                </a:cubicBezTo>
                <a:cubicBezTo>
                  <a:pt x="2167" y="539"/>
                  <a:pt x="2151" y="542"/>
                  <a:pt x="2139" y="539"/>
                </a:cubicBezTo>
                <a:cubicBezTo>
                  <a:pt x="2134" y="540"/>
                  <a:pt x="2059" y="559"/>
                  <a:pt x="2039" y="539"/>
                </a:cubicBezTo>
                <a:cubicBezTo>
                  <a:pt x="2032" y="532"/>
                  <a:pt x="2038" y="518"/>
                  <a:pt x="2030" y="512"/>
                </a:cubicBezTo>
                <a:cubicBezTo>
                  <a:pt x="2014" y="501"/>
                  <a:pt x="1993" y="499"/>
                  <a:pt x="1975" y="493"/>
                </a:cubicBezTo>
                <a:cubicBezTo>
                  <a:pt x="1966" y="490"/>
                  <a:pt x="1947" y="484"/>
                  <a:pt x="1947" y="484"/>
                </a:cubicBezTo>
                <a:cubicBezTo>
                  <a:pt x="1926" y="487"/>
                  <a:pt x="1903" y="486"/>
                  <a:pt x="1883" y="493"/>
                </a:cubicBezTo>
                <a:cubicBezTo>
                  <a:pt x="1856" y="502"/>
                  <a:pt x="1868" y="530"/>
                  <a:pt x="1856" y="548"/>
                </a:cubicBezTo>
                <a:cubicBezTo>
                  <a:pt x="1850" y="557"/>
                  <a:pt x="1838" y="560"/>
                  <a:pt x="1829" y="566"/>
                </a:cubicBezTo>
                <a:cubicBezTo>
                  <a:pt x="1826" y="575"/>
                  <a:pt x="1821" y="584"/>
                  <a:pt x="1819" y="594"/>
                </a:cubicBezTo>
                <a:cubicBezTo>
                  <a:pt x="1814" y="621"/>
                  <a:pt x="1818" y="650"/>
                  <a:pt x="1810" y="676"/>
                </a:cubicBezTo>
                <a:cubicBezTo>
                  <a:pt x="1806" y="691"/>
                  <a:pt x="1794" y="703"/>
                  <a:pt x="1783" y="713"/>
                </a:cubicBezTo>
                <a:cubicBezTo>
                  <a:pt x="1767" y="728"/>
                  <a:pt x="1728" y="749"/>
                  <a:pt x="1728" y="749"/>
                </a:cubicBezTo>
                <a:cubicBezTo>
                  <a:pt x="1692" y="805"/>
                  <a:pt x="1653" y="815"/>
                  <a:pt x="1591" y="832"/>
                </a:cubicBezTo>
                <a:cubicBezTo>
                  <a:pt x="1545" y="826"/>
                  <a:pt x="1499" y="823"/>
                  <a:pt x="1454" y="813"/>
                </a:cubicBezTo>
                <a:cubicBezTo>
                  <a:pt x="1422" y="806"/>
                  <a:pt x="1381" y="749"/>
                  <a:pt x="1381" y="749"/>
                </a:cubicBezTo>
                <a:cubicBezTo>
                  <a:pt x="1284" y="768"/>
                  <a:pt x="1346" y="748"/>
                  <a:pt x="1362" y="768"/>
                </a:cubicBezTo>
                <a:cubicBezTo>
                  <a:pt x="1376" y="786"/>
                  <a:pt x="1374" y="811"/>
                  <a:pt x="1381" y="832"/>
                </a:cubicBezTo>
                <a:cubicBezTo>
                  <a:pt x="1384" y="862"/>
                  <a:pt x="1372" y="898"/>
                  <a:pt x="1390" y="923"/>
                </a:cubicBezTo>
                <a:cubicBezTo>
                  <a:pt x="1403" y="940"/>
                  <a:pt x="1435" y="922"/>
                  <a:pt x="1454" y="932"/>
                </a:cubicBezTo>
                <a:cubicBezTo>
                  <a:pt x="1463" y="936"/>
                  <a:pt x="1436" y="940"/>
                  <a:pt x="1426" y="941"/>
                </a:cubicBezTo>
                <a:cubicBezTo>
                  <a:pt x="1396" y="946"/>
                  <a:pt x="1365" y="947"/>
                  <a:pt x="1335" y="950"/>
                </a:cubicBezTo>
                <a:cubicBezTo>
                  <a:pt x="1326" y="963"/>
                  <a:pt x="1311" y="996"/>
                  <a:pt x="1289" y="996"/>
                </a:cubicBezTo>
                <a:cubicBezTo>
                  <a:pt x="1279" y="996"/>
                  <a:pt x="1250" y="967"/>
                  <a:pt x="1243" y="960"/>
                </a:cubicBezTo>
                <a:cubicBezTo>
                  <a:pt x="1219" y="936"/>
                  <a:pt x="1202" y="924"/>
                  <a:pt x="1170" y="914"/>
                </a:cubicBezTo>
                <a:cubicBezTo>
                  <a:pt x="1042" y="917"/>
                  <a:pt x="914" y="911"/>
                  <a:pt x="786" y="923"/>
                </a:cubicBezTo>
                <a:cubicBezTo>
                  <a:pt x="777" y="924"/>
                  <a:pt x="779" y="941"/>
                  <a:pt x="777" y="950"/>
                </a:cubicBezTo>
                <a:cubicBezTo>
                  <a:pt x="773" y="971"/>
                  <a:pt x="772" y="993"/>
                  <a:pt x="768" y="1014"/>
                </a:cubicBezTo>
                <a:cubicBezTo>
                  <a:pt x="762" y="1050"/>
                  <a:pt x="743" y="1072"/>
                  <a:pt x="731" y="1106"/>
                </a:cubicBezTo>
                <a:cubicBezTo>
                  <a:pt x="734" y="1140"/>
                  <a:pt x="754" y="1273"/>
                  <a:pt x="731" y="1307"/>
                </a:cubicBezTo>
                <a:cubicBezTo>
                  <a:pt x="721" y="1322"/>
                  <a:pt x="695" y="1301"/>
                  <a:pt x="677" y="1298"/>
                </a:cubicBezTo>
                <a:cubicBezTo>
                  <a:pt x="656" y="1288"/>
                  <a:pt x="632" y="1283"/>
                  <a:pt x="613" y="1270"/>
                </a:cubicBezTo>
                <a:cubicBezTo>
                  <a:pt x="550" y="1227"/>
                  <a:pt x="627" y="1251"/>
                  <a:pt x="539" y="1234"/>
                </a:cubicBezTo>
                <a:cubicBezTo>
                  <a:pt x="523" y="1223"/>
                  <a:pt x="511" y="1207"/>
                  <a:pt x="494" y="1197"/>
                </a:cubicBezTo>
                <a:cubicBezTo>
                  <a:pt x="463" y="1178"/>
                  <a:pt x="408" y="1175"/>
                  <a:pt x="375" y="1170"/>
                </a:cubicBezTo>
                <a:cubicBezTo>
                  <a:pt x="360" y="1164"/>
                  <a:pt x="345" y="1156"/>
                  <a:pt x="329" y="1152"/>
                </a:cubicBezTo>
                <a:cubicBezTo>
                  <a:pt x="299" y="1144"/>
                  <a:pt x="238" y="1133"/>
                  <a:pt x="238" y="1133"/>
                </a:cubicBezTo>
                <a:cubicBezTo>
                  <a:pt x="174" y="1069"/>
                  <a:pt x="202" y="1096"/>
                  <a:pt x="155" y="1051"/>
                </a:cubicBezTo>
                <a:cubicBezTo>
                  <a:pt x="129" y="1026"/>
                  <a:pt x="104" y="973"/>
                  <a:pt x="82" y="941"/>
                </a:cubicBezTo>
                <a:cubicBezTo>
                  <a:pt x="61" y="910"/>
                  <a:pt x="26" y="894"/>
                  <a:pt x="0" y="868"/>
                </a:cubicBezTo>
              </a:path>
            </a:pathLst>
          </a:custGeom>
          <a:noFill/>
          <a:ln w="6350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projcto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616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61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projcto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6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615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6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 nodeType="clickPar">
                      <p:stCondLst>
                        <p:cond delay="indefinite"/>
                      </p:stCondLst>
                      <p:childTnLst>
                        <p:par>
                          <p:cTn id="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99" dur="500"/>
                                        <p:tgtEl>
                                          <p:spTgt spid="615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6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6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0" dur="500"/>
                                        <p:tgtEl>
                                          <p:spTgt spid="615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6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6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 nodeType="clickPar">
                      <p:stCondLst>
                        <p:cond delay="indefinite"/>
                      </p:stCondLst>
                      <p:childTnLst>
                        <p:par>
                          <p:cTn id="1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6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6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 nodeType="clickPar">
                      <p:stCondLst>
                        <p:cond delay="indefinite"/>
                      </p:stCondLst>
                      <p:childTnLst>
                        <p:par>
                          <p:cTn id="1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7" dur="500"/>
                                        <p:tgtEl>
                                          <p:spTgt spid="616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 nodeType="clickPar">
                      <p:stCondLst>
                        <p:cond delay="indefinite"/>
                      </p:stCondLst>
                      <p:childTnLst>
                        <p:par>
                          <p:cTn id="1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6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6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 nodeType="clickPar">
                      <p:stCondLst>
                        <p:cond delay="indefinite"/>
                      </p:stCondLst>
                      <p:childTnLst>
                        <p:par>
                          <p:cTn id="1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6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6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 nodeType="clickPar">
                      <p:stCondLst>
                        <p:cond delay="indefinite"/>
                      </p:stCondLst>
                      <p:childTnLst>
                        <p:par>
                          <p:cTn id="1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6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6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projcto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 nodeType="clickPar">
                      <p:stCondLst>
                        <p:cond delay="indefinite"/>
                      </p:stCondLst>
                      <p:childTnLst>
                        <p:par>
                          <p:cTn id="1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6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6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 nodeType="clickPar">
                      <p:stCondLst>
                        <p:cond delay="indefinite"/>
                      </p:stCondLst>
                      <p:childTnLst>
                        <p:par>
                          <p:cTn id="1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6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6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 nodeType="clickPar">
                      <p:stCondLst>
                        <p:cond delay="indefinite"/>
                      </p:stCondLst>
                      <p:childTnLst>
                        <p:par>
                          <p:cTn id="1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6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6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 nodeType="clickPar">
                      <p:stCondLst>
                        <p:cond delay="indefinite"/>
                      </p:stCondLst>
                      <p:childTnLst>
                        <p:par>
                          <p:cTn id="1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6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6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 nodeType="clickPar">
                      <p:stCondLst>
                        <p:cond delay="indefinite"/>
                      </p:stCondLst>
                      <p:childTnLst>
                        <p:par>
                          <p:cTn id="1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6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6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 nodeType="clickPar">
                      <p:stCondLst>
                        <p:cond delay="indefinite"/>
                      </p:stCondLst>
                      <p:childTnLst>
                        <p:par>
                          <p:cTn id="1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6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1" dur="500" fill="hold"/>
                                        <p:tgtEl>
                                          <p:spTgt spid="6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 nodeType="clickPar">
                      <p:stCondLst>
                        <p:cond delay="indefinite"/>
                      </p:stCondLst>
                      <p:childTnLst>
                        <p:par>
                          <p:cTn id="1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6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6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 nodeType="clickPar">
                      <p:stCondLst>
                        <p:cond delay="indefinite"/>
                      </p:stCondLst>
                      <p:childTnLst>
                        <p:par>
                          <p:cTn id="1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6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3" dur="500" fill="hold"/>
                                        <p:tgtEl>
                                          <p:spTgt spid="6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 nodeType="clickPar">
                      <p:stCondLst>
                        <p:cond delay="indefinite"/>
                      </p:stCondLst>
                      <p:childTnLst>
                        <p:par>
                          <p:cTn id="1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6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6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 nodeType="clickPar">
                      <p:stCondLst>
                        <p:cond delay="indefinite"/>
                      </p:stCondLst>
                      <p:childTnLst>
                        <p:par>
                          <p:cTn id="2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6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5" dur="500" fill="hold"/>
                                        <p:tgtEl>
                                          <p:spTgt spid="6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62" grpId="0" animBg="1" autoUpdateAnimBg="0"/>
      <p:bldP spid="6163" grpId="0" animBg="1" autoUpdateAnimBg="0"/>
      <p:bldP spid="6164" grpId="0" animBg="1" autoUpdateAnimBg="0"/>
      <p:bldP spid="6165" grpId="0" autoUpdateAnimBg="0"/>
      <p:bldP spid="6166" grpId="0" autoUpdateAnimBg="0"/>
      <p:bldP spid="6167" grpId="0" autoUpdateAnimBg="0"/>
      <p:bldP spid="6168" grpId="0" autoUpdateAnimBg="0"/>
      <p:bldP spid="6169" grpId="0" autoUpdateAnimBg="0"/>
      <p:bldP spid="6170" grpId="0" autoUpdateAnimBg="0"/>
      <p:bldP spid="6171" grpId="0" autoUpdateAnimBg="0"/>
      <p:bldP spid="6172" grpId="0" autoUpdateAnimBg="0"/>
      <p:bldP spid="6173" grpId="0" autoUpdateAnimBg="0"/>
      <p:bldP spid="6174" grpId="0" autoUpdateAnimBg="0"/>
      <p:bldP spid="6175" grpId="0" animBg="1" autoUpdateAnimBg="0"/>
      <p:bldP spid="6177" grpId="0" autoUpdateAnimBg="0"/>
      <p:bldP spid="6178" grpId="0" autoUpdateAnimBg="0"/>
      <p:bldP spid="6180" grpId="0" animBg="1" autoUpdateAnimBg="0"/>
      <p:bldP spid="6182" grpId="0" animBg="1" autoUpdateAnimBg="0"/>
      <p:bldP spid="6183" grpId="0" autoUpdateAnimBg="0"/>
      <p:bldP spid="6185" grpId="0" animBg="1"/>
      <p:bldP spid="618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 Box 2">
            <a:extLst>
              <a:ext uri="{FF2B5EF4-FFF2-40B4-BE49-F238E27FC236}">
                <a16:creationId xmlns:a16="http://schemas.microsoft.com/office/drawing/2014/main" id="{CC0793BE-60BC-4461-9F19-61CCFFDE6B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76200"/>
            <a:ext cx="2851150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zh-CN" altLang="en-US" sz="3000">
                <a:solidFill>
                  <a:schemeClr val="accent2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外流河分布概况</a:t>
            </a:r>
          </a:p>
        </p:txBody>
      </p:sp>
      <p:sp>
        <p:nvSpPr>
          <p:cNvPr id="69635" name="Text Box 3">
            <a:extLst>
              <a:ext uri="{FF2B5EF4-FFF2-40B4-BE49-F238E27FC236}">
                <a16:creationId xmlns:a16="http://schemas.microsoft.com/office/drawing/2014/main" id="{B1CE2BAD-9DB8-41F5-AD45-8EEDB04586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981075"/>
            <a:ext cx="503238" cy="1552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rgbClr val="FF3399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三大水系</a:t>
            </a:r>
          </a:p>
        </p:txBody>
      </p:sp>
      <p:sp>
        <p:nvSpPr>
          <p:cNvPr id="69636" name="Text Box 4">
            <a:extLst>
              <a:ext uri="{FF2B5EF4-FFF2-40B4-BE49-F238E27FC236}">
                <a16:creationId xmlns:a16="http://schemas.microsoft.com/office/drawing/2014/main" id="{8689B56F-B544-41FC-98DA-F37A61D096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6013" y="981075"/>
            <a:ext cx="20875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rgbClr val="3366CC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太平洋水系：</a:t>
            </a:r>
          </a:p>
        </p:txBody>
      </p:sp>
      <p:sp>
        <p:nvSpPr>
          <p:cNvPr id="69637" name="Text Box 5">
            <a:extLst>
              <a:ext uri="{FF2B5EF4-FFF2-40B4-BE49-F238E27FC236}">
                <a16:creationId xmlns:a16="http://schemas.microsoft.com/office/drawing/2014/main" id="{77701AE6-FAE7-4403-8D58-DE8BD73FFC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7675" y="838200"/>
            <a:ext cx="5724525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黑龙江、海河、黄河、淮河、长江、珠江、澜沧江等。</a:t>
            </a:r>
          </a:p>
        </p:txBody>
      </p:sp>
      <p:sp>
        <p:nvSpPr>
          <p:cNvPr id="69638" name="Text Box 6">
            <a:extLst>
              <a:ext uri="{FF2B5EF4-FFF2-40B4-BE49-F238E27FC236}">
                <a16:creationId xmlns:a16="http://schemas.microsoft.com/office/drawing/2014/main" id="{E5E568C9-3BC6-40CB-A0D8-D0781CBA9C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6013" y="1628775"/>
            <a:ext cx="20875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rgbClr val="3366CC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印度洋水系：</a:t>
            </a:r>
          </a:p>
        </p:txBody>
      </p:sp>
      <p:sp>
        <p:nvSpPr>
          <p:cNvPr id="69639" name="Text Box 7">
            <a:extLst>
              <a:ext uri="{FF2B5EF4-FFF2-40B4-BE49-F238E27FC236}">
                <a16:creationId xmlns:a16="http://schemas.microsoft.com/office/drawing/2014/main" id="{362E659D-86EB-4DA2-9089-49364A06A7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6013" y="2205038"/>
            <a:ext cx="20875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rgbClr val="3366CC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北冰洋水系：</a:t>
            </a:r>
          </a:p>
        </p:txBody>
      </p:sp>
      <p:sp>
        <p:nvSpPr>
          <p:cNvPr id="69640" name="Text Box 8">
            <a:extLst>
              <a:ext uri="{FF2B5EF4-FFF2-40B4-BE49-F238E27FC236}">
                <a16:creationId xmlns:a16="http://schemas.microsoft.com/office/drawing/2014/main" id="{26D88AA7-498E-4418-A92A-23F34A7D59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2892425"/>
            <a:ext cx="574675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49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边界河</a:t>
            </a:r>
          </a:p>
        </p:txBody>
      </p:sp>
      <p:sp>
        <p:nvSpPr>
          <p:cNvPr id="69641" name="Text Box 9">
            <a:extLst>
              <a:ext uri="{FF2B5EF4-FFF2-40B4-BE49-F238E27FC236}">
                <a16:creationId xmlns:a16="http://schemas.microsoft.com/office/drawing/2014/main" id="{3B1328F5-E6B3-4E45-A908-319D1AC900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2438" y="1700213"/>
            <a:ext cx="35956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怒江、雅鲁藏布江等。</a:t>
            </a:r>
          </a:p>
        </p:txBody>
      </p:sp>
      <p:sp>
        <p:nvSpPr>
          <p:cNvPr id="69642" name="Text Box 10">
            <a:extLst>
              <a:ext uri="{FF2B5EF4-FFF2-40B4-BE49-F238E27FC236}">
                <a16:creationId xmlns:a16="http://schemas.microsoft.com/office/drawing/2014/main" id="{3EDAA6A5-9D86-4CFD-BBB1-7E83CFF696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9900" y="2209800"/>
            <a:ext cx="25923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额尔齐斯河。</a:t>
            </a:r>
          </a:p>
        </p:txBody>
      </p:sp>
      <p:sp>
        <p:nvSpPr>
          <p:cNvPr id="69643" name="Text Box 11">
            <a:extLst>
              <a:ext uri="{FF2B5EF4-FFF2-40B4-BE49-F238E27FC236}">
                <a16:creationId xmlns:a16="http://schemas.microsoft.com/office/drawing/2014/main" id="{D8804861-4D27-4F68-A4B5-C1B82C1E9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0" y="2781300"/>
            <a:ext cx="2016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中俄界河：</a:t>
            </a:r>
          </a:p>
        </p:txBody>
      </p:sp>
      <p:sp>
        <p:nvSpPr>
          <p:cNvPr id="69644" name="Text Box 12">
            <a:extLst>
              <a:ext uri="{FF2B5EF4-FFF2-40B4-BE49-F238E27FC236}">
                <a16:creationId xmlns:a16="http://schemas.microsoft.com/office/drawing/2014/main" id="{83A96FEE-EFCD-46F4-8226-F33133E218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0" y="3284538"/>
            <a:ext cx="2016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中朝界河：</a:t>
            </a:r>
          </a:p>
        </p:txBody>
      </p:sp>
      <p:sp>
        <p:nvSpPr>
          <p:cNvPr id="69645" name="Text Box 13">
            <a:extLst>
              <a:ext uri="{FF2B5EF4-FFF2-40B4-BE49-F238E27FC236}">
                <a16:creationId xmlns:a16="http://schemas.microsoft.com/office/drawing/2014/main" id="{8B5F9E13-37D4-4D53-BCF0-B419EBBC53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0" y="3716338"/>
            <a:ext cx="2016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中越界河：</a:t>
            </a:r>
          </a:p>
        </p:txBody>
      </p:sp>
      <p:sp>
        <p:nvSpPr>
          <p:cNvPr id="69646" name="Text Box 14">
            <a:extLst>
              <a:ext uri="{FF2B5EF4-FFF2-40B4-BE49-F238E27FC236}">
                <a16:creationId xmlns:a16="http://schemas.microsoft.com/office/drawing/2014/main" id="{7BADC0A2-616E-4E7F-9F3B-B4D65B2D8C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775" y="2743200"/>
            <a:ext cx="3476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黑龙江、乌苏里江等。</a:t>
            </a:r>
          </a:p>
        </p:txBody>
      </p:sp>
      <p:sp>
        <p:nvSpPr>
          <p:cNvPr id="69647" name="Text Box 15">
            <a:extLst>
              <a:ext uri="{FF2B5EF4-FFF2-40B4-BE49-F238E27FC236}">
                <a16:creationId xmlns:a16="http://schemas.microsoft.com/office/drawing/2014/main" id="{DB7620ED-B190-4B2F-B298-6ABA9F06DF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3213" y="3276600"/>
            <a:ext cx="31003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鸭绿江、图们江等。</a:t>
            </a:r>
          </a:p>
        </p:txBody>
      </p:sp>
      <p:sp>
        <p:nvSpPr>
          <p:cNvPr id="69648" name="Text Box 16">
            <a:extLst>
              <a:ext uri="{FF2B5EF4-FFF2-40B4-BE49-F238E27FC236}">
                <a16:creationId xmlns:a16="http://schemas.microsoft.com/office/drawing/2014/main" id="{09EA2A7E-437B-4EF1-9F53-DE6A136FDF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7338" y="3789363"/>
            <a:ext cx="25923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北仑河。</a:t>
            </a:r>
          </a:p>
        </p:txBody>
      </p:sp>
      <p:sp>
        <p:nvSpPr>
          <p:cNvPr id="69649" name="Text Box 17">
            <a:extLst>
              <a:ext uri="{FF2B5EF4-FFF2-40B4-BE49-F238E27FC236}">
                <a16:creationId xmlns:a16="http://schemas.microsoft.com/office/drawing/2014/main" id="{0B894AA4-9DF6-4B38-8E51-303027FADD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4419600"/>
            <a:ext cx="503238" cy="1917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solidFill>
                  <a:srgbClr val="008000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国际性河流</a:t>
            </a:r>
          </a:p>
        </p:txBody>
      </p:sp>
      <p:sp>
        <p:nvSpPr>
          <p:cNvPr id="69650" name="Text Box 18">
            <a:extLst>
              <a:ext uri="{FF2B5EF4-FFF2-40B4-BE49-F238E27FC236}">
                <a16:creationId xmlns:a16="http://schemas.microsoft.com/office/drawing/2014/main" id="{406F19D9-16A3-496E-BD6A-2FC5815AA0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8888" y="4292600"/>
            <a:ext cx="56181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黑龙江（阿穆尔河</a:t>
            </a:r>
            <a:r>
              <a:rPr lang="en-US" altLang="zh-CN" sz="2400" b="1">
                <a:latin typeface="Arial" panose="020B0604020202020204" pitchFamily="34" charset="0"/>
              </a:rPr>
              <a:t>——</a:t>
            </a:r>
            <a:r>
              <a:rPr lang="zh-CN" altLang="en-US" sz="2400" b="1">
                <a:latin typeface="Arial" panose="020B0604020202020204" pitchFamily="34" charset="0"/>
              </a:rPr>
              <a:t>俄罗斯）</a:t>
            </a:r>
          </a:p>
        </p:txBody>
      </p:sp>
      <p:sp>
        <p:nvSpPr>
          <p:cNvPr id="69651" name="Text Box 19">
            <a:extLst>
              <a:ext uri="{FF2B5EF4-FFF2-40B4-BE49-F238E27FC236}">
                <a16:creationId xmlns:a16="http://schemas.microsoft.com/office/drawing/2014/main" id="{51CEA8D0-5B8F-42C1-AD26-53903D6A1F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8888" y="4781550"/>
            <a:ext cx="52562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额尔齐斯河（鄂毕河</a:t>
            </a:r>
            <a:r>
              <a:rPr lang="en-US" altLang="zh-CN" sz="2400" b="1">
                <a:latin typeface="Arial" panose="020B0604020202020204" pitchFamily="34" charset="0"/>
              </a:rPr>
              <a:t>——</a:t>
            </a:r>
            <a:r>
              <a:rPr lang="zh-CN" altLang="en-US" sz="2400" b="1">
                <a:latin typeface="Arial" panose="020B0604020202020204" pitchFamily="34" charset="0"/>
              </a:rPr>
              <a:t>俄罗斯）</a:t>
            </a:r>
          </a:p>
        </p:txBody>
      </p:sp>
      <p:sp>
        <p:nvSpPr>
          <p:cNvPr id="69652" name="Text Box 20">
            <a:extLst>
              <a:ext uri="{FF2B5EF4-FFF2-40B4-BE49-F238E27FC236}">
                <a16:creationId xmlns:a16="http://schemas.microsoft.com/office/drawing/2014/main" id="{984A4A21-3A3F-4453-848E-D810544DBC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8888" y="5759450"/>
            <a:ext cx="43195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400" b="1">
                <a:latin typeface="Arial" panose="020B0604020202020204" pitchFamily="34" charset="0"/>
              </a:rPr>
              <a:t>怒江（萨尔温江</a:t>
            </a:r>
            <a:r>
              <a:rPr lang="en-US" altLang="zh-CN" sz="2400" b="1">
                <a:latin typeface="Arial" panose="020B0604020202020204" pitchFamily="34" charset="0"/>
              </a:rPr>
              <a:t>——</a:t>
            </a:r>
            <a:r>
              <a:rPr lang="zh-CN" altLang="en-US" sz="2400" b="1">
                <a:latin typeface="Arial" panose="020B0604020202020204" pitchFamily="34" charset="0"/>
              </a:rPr>
              <a:t>缅甸）</a:t>
            </a:r>
          </a:p>
        </p:txBody>
      </p:sp>
      <p:sp>
        <p:nvSpPr>
          <p:cNvPr id="69653" name="Rectangle 21">
            <a:extLst>
              <a:ext uri="{FF2B5EF4-FFF2-40B4-BE49-F238E27FC236}">
                <a16:creationId xmlns:a16="http://schemas.microsoft.com/office/drawing/2014/main" id="{431E8025-6555-4035-B4FA-BBA78AD22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8888" y="5270500"/>
            <a:ext cx="6121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latin typeface="Arial" panose="020B0604020202020204" pitchFamily="34" charset="0"/>
              </a:rPr>
              <a:t>雅鲁藏布江（布拉马普特拉河</a:t>
            </a:r>
            <a:r>
              <a:rPr lang="en-US" altLang="zh-CN" sz="2400" b="1">
                <a:latin typeface="Arial" panose="020B0604020202020204" pitchFamily="34" charset="0"/>
              </a:rPr>
              <a:t>——</a:t>
            </a:r>
            <a:r>
              <a:rPr lang="zh-CN" altLang="en-US" sz="2400" b="1">
                <a:latin typeface="Arial" panose="020B0604020202020204" pitchFamily="34" charset="0"/>
              </a:rPr>
              <a:t>印度）</a:t>
            </a:r>
          </a:p>
        </p:txBody>
      </p:sp>
      <p:sp>
        <p:nvSpPr>
          <p:cNvPr id="69654" name="Rectangle 22">
            <a:extLst>
              <a:ext uri="{FF2B5EF4-FFF2-40B4-BE49-F238E27FC236}">
                <a16:creationId xmlns:a16="http://schemas.microsoft.com/office/drawing/2014/main" id="{44B37A69-F6D8-4960-AF7A-E40581AA90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8888" y="6248400"/>
            <a:ext cx="76342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latin typeface="Arial" panose="020B0604020202020204" pitchFamily="34" charset="0"/>
              </a:rPr>
              <a:t>澜沧江（湄公河</a:t>
            </a:r>
            <a:r>
              <a:rPr lang="en-US" altLang="zh-CN" sz="2400" b="1">
                <a:latin typeface="Arial" panose="020B0604020202020204" pitchFamily="34" charset="0"/>
              </a:rPr>
              <a:t>——</a:t>
            </a:r>
            <a:r>
              <a:rPr lang="zh-CN" altLang="en-US" sz="2400" b="1">
                <a:latin typeface="Arial" panose="020B0604020202020204" pitchFamily="34" charset="0"/>
              </a:rPr>
              <a:t>缅、泰、老、柬、越）</a:t>
            </a:r>
          </a:p>
        </p:txBody>
      </p:sp>
      <p:sp>
        <p:nvSpPr>
          <p:cNvPr id="26647" name="Line 23">
            <a:extLst>
              <a:ext uri="{FF2B5EF4-FFF2-40B4-BE49-F238E27FC236}">
                <a16:creationId xmlns:a16="http://schemas.microsoft.com/office/drawing/2014/main" id="{5E3EAE6C-7DD1-47AC-94F5-679671C9C94F}"/>
              </a:ext>
            </a:extLst>
          </p:cNvPr>
          <p:cNvSpPr>
            <a:spLocks noChangeShapeType="1"/>
          </p:cNvSpPr>
          <p:nvPr/>
        </p:nvSpPr>
        <p:spPr bwMode="auto">
          <a:xfrm>
            <a:off x="323850" y="2636838"/>
            <a:ext cx="8610600" cy="0"/>
          </a:xfrm>
          <a:prstGeom prst="line">
            <a:avLst/>
          </a:prstGeom>
          <a:noFill/>
          <a:ln w="28575">
            <a:solidFill>
              <a:srgbClr val="00FF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8" name="Line 24">
            <a:extLst>
              <a:ext uri="{FF2B5EF4-FFF2-40B4-BE49-F238E27FC236}">
                <a16:creationId xmlns:a16="http://schemas.microsoft.com/office/drawing/2014/main" id="{096F3463-4ACB-4B32-A84A-98916303783C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4267200"/>
            <a:ext cx="8610600" cy="0"/>
          </a:xfrm>
          <a:prstGeom prst="line">
            <a:avLst/>
          </a:prstGeom>
          <a:noFill/>
          <a:ln w="28575">
            <a:solidFill>
              <a:srgbClr val="00FF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3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69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69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69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8" dur="500"/>
                                        <p:tgtEl>
                                          <p:spTgt spid="6964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69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69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4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635" grpId="0" autoUpdateAnimBg="0"/>
      <p:bldP spid="69636" grpId="0" autoUpdateAnimBg="0"/>
      <p:bldP spid="69637" grpId="0" autoUpdateAnimBg="0"/>
      <p:bldP spid="69638" grpId="0" autoUpdateAnimBg="0"/>
      <p:bldP spid="69639" grpId="0" autoUpdateAnimBg="0"/>
      <p:bldP spid="69640" grpId="0" autoUpdateAnimBg="0"/>
      <p:bldP spid="69641" grpId="0" autoUpdateAnimBg="0"/>
      <p:bldP spid="69642" grpId="0" autoUpdateAnimBg="0"/>
      <p:bldP spid="69643" grpId="0" autoUpdateAnimBg="0"/>
      <p:bldP spid="69644" grpId="0" autoUpdateAnimBg="0"/>
      <p:bldP spid="69645" grpId="0" autoUpdateAnimBg="0"/>
      <p:bldP spid="69646" grpId="0" autoUpdateAnimBg="0"/>
      <p:bldP spid="69647" grpId="0" autoUpdateAnimBg="0"/>
      <p:bldP spid="69648" grpId="0" autoUpdateAnimBg="0"/>
      <p:bldP spid="69649" grpId="0" autoUpdateAnimBg="0"/>
      <p:bldP spid="69650" grpId="0" autoUpdateAnimBg="0"/>
      <p:bldP spid="69651" grpId="0" autoUpdateAnimBg="0"/>
      <p:bldP spid="69652" grpId="0" autoUpdateAnimBg="0"/>
      <p:bldP spid="69653" grpId="0" autoUpdateAnimBg="0"/>
      <p:bldP spid="69654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C52CEDE8-3D91-46A5-9C4D-C5774CFB3BB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ctr"/>
          <a:lstStyle/>
          <a:p>
            <a:endParaRPr lang="zh-CN" altLang="en-US" sz="4400"/>
          </a:p>
        </p:txBody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3913769F-0D99-4450-92FB-AAF6DF0FDC3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Wingdings 3" charset="2"/>
              <a:buNone/>
              <a:defRPr/>
            </a:pPr>
            <a:endParaRPr lang="zh-CN" altLang="en-US" sz="3200"/>
          </a:p>
        </p:txBody>
      </p:sp>
      <p:pic>
        <p:nvPicPr>
          <p:cNvPr id="27652" name="Picture 4" descr="ffa77c9add88d0d233d46a5f?pn=3&amp;o=jpg_6&amp;md5sum=487603c8f30d565cde22536959ce7791&amp;sign=ae8f0fc0d8&amp;png=353946-357289&amp;jpg=368311-497892">
            <a:extLst>
              <a:ext uri="{FF2B5EF4-FFF2-40B4-BE49-F238E27FC236}">
                <a16:creationId xmlns:a16="http://schemas.microsoft.com/office/drawing/2014/main" id="{EF6C87F1-2017-49DC-A692-E98DEDF02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1500" y="-382588"/>
            <a:ext cx="10287000" cy="7715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3" name="Rectangle 5">
            <a:extLst>
              <a:ext uri="{FF2B5EF4-FFF2-40B4-BE49-F238E27FC236}">
                <a16:creationId xmlns:a16="http://schemas.microsoft.com/office/drawing/2014/main" id="{03FF5E21-1130-4AEC-9A9F-2ACC97DE8B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8750" y="-382588"/>
            <a:ext cx="63500" cy="547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90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  </a:t>
            </a:r>
          </a:p>
          <a:p>
            <a:r>
              <a:rPr lang="zh-CN" altLang="en-US" sz="90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  </a:t>
            </a:r>
            <a:endParaRPr lang="zh-CN" altLang="en-US" sz="800">
              <a:latin typeface="Arial" panose="020B0604020202020204" pitchFamily="34" charset="0"/>
            </a:endParaRPr>
          </a:p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7654" name="Rectangle 6">
            <a:extLst>
              <a:ext uri="{FF2B5EF4-FFF2-40B4-BE49-F238E27FC236}">
                <a16:creationId xmlns:a16="http://schemas.microsoft.com/office/drawing/2014/main" id="{3FF871A4-4B73-42BB-B721-B86D2711A5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71500" y="-474663"/>
            <a:ext cx="0" cy="244475"/>
          </a:xfrm>
          <a:prstGeom prst="rect">
            <a:avLst/>
          </a:prstGeom>
          <a:solidFill>
            <a:srgbClr val="FCFCF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-30153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br>
              <a:rPr lang="zh-CN" altLang="en-US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</a:br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37487970-A5AE-4995-8B26-AE39EB0DEDB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ctr"/>
          <a:lstStyle/>
          <a:p>
            <a:endParaRPr lang="zh-CN" altLang="en-US" sz="4400"/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07DF7EC-BE4E-4554-AF87-75067F08A6D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Wingdings 3" charset="2"/>
              <a:buNone/>
              <a:defRPr/>
            </a:pPr>
            <a:endParaRPr lang="zh-CN" altLang="en-US" sz="3200"/>
          </a:p>
        </p:txBody>
      </p:sp>
      <p:pic>
        <p:nvPicPr>
          <p:cNvPr id="28676" name="Picture 4" descr="ffa77c9add88d0d233d46a5f?pn=4&amp;o=jpg_6&amp;md5sum=487603c8f30d565cde22536959ce7791&amp;sign=ae8f0fc0d8&amp;png=357290-360704&amp;jpg=497893-620890">
            <a:extLst>
              <a:ext uri="{FF2B5EF4-FFF2-40B4-BE49-F238E27FC236}">
                <a16:creationId xmlns:a16="http://schemas.microsoft.com/office/drawing/2014/main" id="{5705CB81-0CA5-4EC3-8DA5-B9AB18678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1500" y="-382588"/>
            <a:ext cx="10287000" cy="7715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7" name="Rectangle 5">
            <a:extLst>
              <a:ext uri="{FF2B5EF4-FFF2-40B4-BE49-F238E27FC236}">
                <a16:creationId xmlns:a16="http://schemas.microsoft.com/office/drawing/2014/main" id="{77EA6D69-BBEA-423B-9CEE-284DF962EA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8750" y="-382588"/>
            <a:ext cx="63500" cy="547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90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  </a:t>
            </a:r>
          </a:p>
          <a:p>
            <a:r>
              <a:rPr lang="zh-CN" altLang="en-US" sz="90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  </a:t>
            </a:r>
            <a:endParaRPr lang="zh-CN" altLang="en-US" sz="800">
              <a:latin typeface="Arial" panose="020B0604020202020204" pitchFamily="34" charset="0"/>
            </a:endParaRPr>
          </a:p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8678" name="Rectangle 6">
            <a:extLst>
              <a:ext uri="{FF2B5EF4-FFF2-40B4-BE49-F238E27FC236}">
                <a16:creationId xmlns:a16="http://schemas.microsoft.com/office/drawing/2014/main" id="{783592DF-C8EB-4BF9-B3DA-F750587AF6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71500" y="-474663"/>
            <a:ext cx="0" cy="244475"/>
          </a:xfrm>
          <a:prstGeom prst="rect">
            <a:avLst/>
          </a:prstGeom>
          <a:solidFill>
            <a:srgbClr val="FCFCF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-30153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br>
              <a:rPr lang="zh-CN" altLang="en-US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</a:br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66" name="Group 2">
            <a:extLst>
              <a:ext uri="{FF2B5EF4-FFF2-40B4-BE49-F238E27FC236}">
                <a16:creationId xmlns:a16="http://schemas.microsoft.com/office/drawing/2014/main" id="{1CE91333-B26E-45B5-851D-B827536EA105}"/>
              </a:ext>
            </a:extLst>
          </p:cNvPr>
          <p:cNvGraphicFramePr>
            <a:graphicFrameLocks noGrp="1"/>
          </p:cNvGraphicFramePr>
          <p:nvPr/>
        </p:nvGraphicFramePr>
        <p:xfrm>
          <a:off x="395288" y="1412875"/>
          <a:ext cx="8353425" cy="4321175"/>
        </p:xfrm>
        <a:graphic>
          <a:graphicData uri="http://schemas.openxmlformats.org/drawingml/2006/table">
            <a:tbl>
              <a:tblPr/>
              <a:tblGrid>
                <a:gridCol w="10080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80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034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813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63600">
                <a:tc rowSpan="3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夏季风盛行时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水文特征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 水量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     水位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        结冰期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518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200" b="1" i="0" u="none" strike="noStrike" cap="none" normalizeH="0" baseline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200" b="1" i="0" u="none" strike="noStrike" cap="none" normalizeH="0" baseline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36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成因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200" b="1" i="0" u="none" strike="noStrike" cap="none" normalizeH="0" baseline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5188"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冬季风盛行时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水文特征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200" b="1" i="0" u="none" strike="noStrike" cap="none" normalizeH="0" baseline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200" b="1" i="0" u="none" strike="noStrike" cap="none" normalizeH="0" baseline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636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成因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200" b="1" i="0" u="none" strike="noStrike" cap="none" normalizeH="0" baseline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299" name="Text Box 35">
            <a:extLst>
              <a:ext uri="{FF2B5EF4-FFF2-40B4-BE49-F238E27FC236}">
                <a16:creationId xmlns:a16="http://schemas.microsoft.com/office/drawing/2014/main" id="{A601ED61-5F58-469B-87C2-51BC289A04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9975" y="2454275"/>
            <a:ext cx="10985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水量大</a:t>
            </a:r>
          </a:p>
        </p:txBody>
      </p:sp>
      <p:sp>
        <p:nvSpPr>
          <p:cNvPr id="11300" name="Text Box 36">
            <a:extLst>
              <a:ext uri="{FF2B5EF4-FFF2-40B4-BE49-F238E27FC236}">
                <a16:creationId xmlns:a16="http://schemas.microsoft.com/office/drawing/2014/main" id="{13EB4D94-6C30-49DC-ADBD-02BA847EFF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4300" y="2309813"/>
            <a:ext cx="140335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水位上涨</a:t>
            </a:r>
          </a:p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形成汛期</a:t>
            </a:r>
          </a:p>
        </p:txBody>
      </p:sp>
      <p:sp>
        <p:nvSpPr>
          <p:cNvPr id="11301" name="Text Box 37">
            <a:extLst>
              <a:ext uri="{FF2B5EF4-FFF2-40B4-BE49-F238E27FC236}">
                <a16:creationId xmlns:a16="http://schemas.microsoft.com/office/drawing/2014/main" id="{C52F8DFB-B588-4D3C-A597-4DCE6F4304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3663" y="2420938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无结冰期</a:t>
            </a:r>
          </a:p>
        </p:txBody>
      </p:sp>
      <p:sp>
        <p:nvSpPr>
          <p:cNvPr id="11302" name="Text Box 38">
            <a:extLst>
              <a:ext uri="{FF2B5EF4-FFF2-40B4-BE49-F238E27FC236}">
                <a16:creationId xmlns:a16="http://schemas.microsoft.com/office/drawing/2014/main" id="{D5040D2B-CB73-478D-B137-48373918A0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3389313"/>
            <a:ext cx="10985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气温高</a:t>
            </a:r>
          </a:p>
        </p:txBody>
      </p:sp>
      <p:sp>
        <p:nvSpPr>
          <p:cNvPr id="11303" name="Text Box 39">
            <a:extLst>
              <a:ext uri="{FF2B5EF4-FFF2-40B4-BE49-F238E27FC236}">
                <a16:creationId xmlns:a16="http://schemas.microsoft.com/office/drawing/2014/main" id="{42945FB1-BA83-47FC-9D67-37C5C9502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3575" y="3389313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降水量大</a:t>
            </a:r>
          </a:p>
        </p:txBody>
      </p:sp>
      <p:sp>
        <p:nvSpPr>
          <p:cNvPr id="11304" name="Text Box 40">
            <a:extLst>
              <a:ext uri="{FF2B5EF4-FFF2-40B4-BE49-F238E27FC236}">
                <a16:creationId xmlns:a16="http://schemas.microsoft.com/office/drawing/2014/main" id="{190E41D2-08B9-462B-BAC2-297DFC605D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9975" y="4221163"/>
            <a:ext cx="10985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水量小</a:t>
            </a:r>
          </a:p>
        </p:txBody>
      </p:sp>
      <p:sp>
        <p:nvSpPr>
          <p:cNvPr id="11305" name="Text Box 41">
            <a:extLst>
              <a:ext uri="{FF2B5EF4-FFF2-40B4-BE49-F238E27FC236}">
                <a16:creationId xmlns:a16="http://schemas.microsoft.com/office/drawing/2014/main" id="{710AD709-F80F-4A94-84B5-BB8B77A302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8400" y="4005263"/>
            <a:ext cx="170815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水位下降</a:t>
            </a:r>
          </a:p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形成枯水期</a:t>
            </a:r>
          </a:p>
        </p:txBody>
      </p:sp>
      <p:sp>
        <p:nvSpPr>
          <p:cNvPr id="11306" name="Text Box 42">
            <a:extLst>
              <a:ext uri="{FF2B5EF4-FFF2-40B4-BE49-F238E27FC236}">
                <a16:creationId xmlns:a16="http://schemas.microsoft.com/office/drawing/2014/main" id="{2D820124-31CF-4E05-88EA-E27E9BFA42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4888" y="4005263"/>
            <a:ext cx="231775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秦岭</a:t>
            </a:r>
            <a:r>
              <a:rPr lang="en-US" altLang="zh-CN" sz="2400" b="1">
                <a:solidFill>
                  <a:srgbClr val="000000"/>
                </a:solidFill>
              </a:rPr>
              <a:t>-</a:t>
            </a:r>
            <a:r>
              <a:rPr lang="zh-CN" altLang="en-US" sz="2400" b="1">
                <a:solidFill>
                  <a:srgbClr val="000000"/>
                </a:solidFill>
              </a:rPr>
              <a:t>淮河以北</a:t>
            </a:r>
          </a:p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的河流有结冰期</a:t>
            </a:r>
          </a:p>
        </p:txBody>
      </p:sp>
      <p:sp>
        <p:nvSpPr>
          <p:cNvPr id="11307" name="Text Box 43">
            <a:extLst>
              <a:ext uri="{FF2B5EF4-FFF2-40B4-BE49-F238E27FC236}">
                <a16:creationId xmlns:a16="http://schemas.microsoft.com/office/drawing/2014/main" id="{33794857-1D3E-477A-8AB4-A77078565A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2138" y="5013325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000000"/>
                </a:solidFill>
              </a:rPr>
              <a:t>降水量小</a:t>
            </a:r>
          </a:p>
        </p:txBody>
      </p:sp>
      <p:sp>
        <p:nvSpPr>
          <p:cNvPr id="11308" name="Text Box 44">
            <a:extLst>
              <a:ext uri="{FF2B5EF4-FFF2-40B4-BE49-F238E27FC236}">
                <a16:creationId xmlns:a16="http://schemas.microsoft.com/office/drawing/2014/main" id="{BC84CE36-18A1-45E4-AC5E-CD0AEFB09C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0788" y="4941888"/>
            <a:ext cx="1620837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>
                <a:solidFill>
                  <a:srgbClr val="000000"/>
                </a:solidFill>
              </a:rPr>
              <a:t>1</a:t>
            </a:r>
            <a:r>
              <a:rPr lang="zh-CN" altLang="en-US" sz="2400" b="1">
                <a:solidFill>
                  <a:srgbClr val="000000"/>
                </a:solidFill>
              </a:rPr>
              <a:t>月气温在</a:t>
            </a:r>
          </a:p>
          <a:p>
            <a:pPr eaLnBrk="1" hangingPunct="1"/>
            <a:r>
              <a:rPr lang="en-US" altLang="zh-CN" sz="2400" b="1">
                <a:solidFill>
                  <a:srgbClr val="000000"/>
                </a:solidFill>
              </a:rPr>
              <a:t>0℃</a:t>
            </a:r>
            <a:r>
              <a:rPr lang="zh-CN" altLang="en-US" sz="2400" b="1">
                <a:solidFill>
                  <a:srgbClr val="000000"/>
                </a:solidFill>
              </a:rPr>
              <a:t>以下</a:t>
            </a:r>
          </a:p>
        </p:txBody>
      </p:sp>
      <p:sp>
        <p:nvSpPr>
          <p:cNvPr id="29741" name="Text Box 45">
            <a:extLst>
              <a:ext uri="{FF2B5EF4-FFF2-40B4-BE49-F238E27FC236}">
                <a16:creationId xmlns:a16="http://schemas.microsoft.com/office/drawing/2014/main" id="{EA1A53D9-6BAD-496D-B6BE-2CC4EDB62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63" y="333375"/>
            <a:ext cx="8713787" cy="649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>
                <a:solidFill>
                  <a:srgbClr val="000000"/>
                </a:solidFill>
                <a:latin typeface="Arial" panose="020B0604020202020204" pitchFamily="34" charset="0"/>
              </a:rPr>
              <a:t>我国外流河水文的共同特征及其成因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1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1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1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00" grpId="0" autoUpdateAnimBg="0"/>
      <p:bldP spid="11301" grpId="0" autoUpdateAnimBg="0"/>
      <p:bldP spid="11302" grpId="0" autoUpdateAnimBg="0"/>
      <p:bldP spid="11303" grpId="0" autoUpdateAnimBg="0"/>
      <p:bldP spid="11304" grpId="0" autoUpdateAnimBg="0"/>
      <p:bldP spid="11305" grpId="0" autoUpdateAnimBg="0"/>
      <p:bldP spid="11306" grpId="0" autoUpdateAnimBg="0"/>
      <p:bldP spid="11307" grpId="0" autoUpdateAnimBg="0"/>
      <p:bldP spid="11308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340" name="Group 52">
            <a:extLst>
              <a:ext uri="{FF2B5EF4-FFF2-40B4-BE49-F238E27FC236}">
                <a16:creationId xmlns:a16="http://schemas.microsoft.com/office/drawing/2014/main" id="{960D0705-0767-43A6-A340-B23657D0F500}"/>
              </a:ext>
            </a:extLst>
          </p:cNvPr>
          <p:cNvGraphicFramePr>
            <a:graphicFrameLocks noGrp="1"/>
          </p:cNvGraphicFramePr>
          <p:nvPr/>
        </p:nvGraphicFramePr>
        <p:xfrm>
          <a:off x="395288" y="1090613"/>
          <a:ext cx="8424862" cy="5543550"/>
        </p:xfrm>
        <a:graphic>
          <a:graphicData uri="http://schemas.openxmlformats.org/drawingml/2006/table">
            <a:tbl>
              <a:tblPr/>
              <a:tblGrid>
                <a:gridCol w="8937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69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383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1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16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29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619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地区</a:t>
                      </a: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河流</a:t>
                      </a: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水量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（大、小）</a:t>
                      </a: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汛期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长、短）</a:t>
                      </a: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含沙量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（大、小）</a:t>
                      </a: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结冰期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长、短）</a:t>
                      </a:r>
                      <a:endParaRPr kumimoji="0" lang="zh-CN" altLang="en-US" sz="33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6827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东北</a:t>
                      </a: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黑龙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江及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支流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松花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江</a:t>
                      </a: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700" b="1" i="0" u="sng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3239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秦岭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—</a:t>
                      </a: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淮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河以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北</a:t>
                      </a: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辽河</a:t>
                      </a:r>
                      <a:endParaRPr kumimoji="0" lang="zh-CN" altLang="en-US" sz="2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海河</a:t>
                      </a:r>
                      <a:endParaRPr kumimoji="0" lang="zh-CN" altLang="en-US" sz="2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黄河</a:t>
                      </a: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700" b="1" i="0" u="sng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096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秦岭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—</a:t>
                      </a: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淮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河以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南</a:t>
                      </a: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长江</a:t>
                      </a:r>
                      <a:endParaRPr kumimoji="0" lang="zh-CN" altLang="en-US" sz="2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珠江</a:t>
                      </a: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37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5" marB="4571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327" name="Text Box 39">
            <a:extLst>
              <a:ext uri="{FF2B5EF4-FFF2-40B4-BE49-F238E27FC236}">
                <a16:creationId xmlns:a16="http://schemas.microsoft.com/office/drawing/2014/main" id="{C3087FF2-2DCE-41A5-AA3A-40E48B93A9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513" y="2143125"/>
            <a:ext cx="145415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水量丰富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（流经湿润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地区、半湿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润地区）</a:t>
            </a:r>
          </a:p>
        </p:txBody>
      </p:sp>
      <p:sp>
        <p:nvSpPr>
          <p:cNvPr id="12328" name="Rectangle 40">
            <a:extLst>
              <a:ext uri="{FF2B5EF4-FFF2-40B4-BE49-F238E27FC236}">
                <a16:creationId xmlns:a16="http://schemas.microsoft.com/office/drawing/2014/main" id="{825E2A05-4039-4772-A28A-1057A6BC34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5513" y="3573463"/>
            <a:ext cx="2646362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  水量较小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（流经半湿润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地区、半干旱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地区）</a:t>
            </a:r>
          </a:p>
        </p:txBody>
      </p:sp>
      <p:sp>
        <p:nvSpPr>
          <p:cNvPr id="12329" name="Rectangle 41">
            <a:extLst>
              <a:ext uri="{FF2B5EF4-FFF2-40B4-BE49-F238E27FC236}">
                <a16:creationId xmlns:a16="http://schemas.microsoft.com/office/drawing/2014/main" id="{2F2D6AA1-0665-489C-AE4F-CB643C5B0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9975" y="5241925"/>
            <a:ext cx="2879725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 水量丰富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（降水量大，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流经湿润地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区）</a:t>
            </a:r>
          </a:p>
          <a:p>
            <a:pPr eaLnBrk="1" hangingPunct="1"/>
            <a:endParaRPr lang="zh-CN" altLang="en-US" sz="2000" b="1">
              <a:solidFill>
                <a:srgbClr val="0000FF"/>
              </a:solidFill>
            </a:endParaRPr>
          </a:p>
        </p:txBody>
      </p:sp>
      <p:sp>
        <p:nvSpPr>
          <p:cNvPr id="12330" name="Text Box 42">
            <a:extLst>
              <a:ext uri="{FF2B5EF4-FFF2-40B4-BE49-F238E27FC236}">
                <a16:creationId xmlns:a16="http://schemas.microsoft.com/office/drawing/2014/main" id="{907AD8F8-991F-4321-A329-9DCAE10C1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5738" y="2143125"/>
            <a:ext cx="145415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汛期较短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（有春汛、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夏汛）</a:t>
            </a:r>
          </a:p>
        </p:txBody>
      </p:sp>
      <p:sp>
        <p:nvSpPr>
          <p:cNvPr id="12331" name="Text Box 43">
            <a:extLst>
              <a:ext uri="{FF2B5EF4-FFF2-40B4-BE49-F238E27FC236}">
                <a16:creationId xmlns:a16="http://schemas.microsoft.com/office/drawing/2014/main" id="{0BBA047D-BEA8-4D58-AE00-6DEE70F939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5738" y="3943350"/>
            <a:ext cx="1512887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  汛期短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（雨季短）</a:t>
            </a:r>
          </a:p>
        </p:txBody>
      </p:sp>
      <p:sp>
        <p:nvSpPr>
          <p:cNvPr id="12332" name="Text Box 44">
            <a:extLst>
              <a:ext uri="{FF2B5EF4-FFF2-40B4-BE49-F238E27FC236}">
                <a16:creationId xmlns:a16="http://schemas.microsoft.com/office/drawing/2014/main" id="{6A3D7291-E804-451E-9085-5B1406AAAF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5738" y="5454650"/>
            <a:ext cx="1728787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  汛期长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（雨季长）</a:t>
            </a:r>
          </a:p>
        </p:txBody>
      </p:sp>
      <p:sp>
        <p:nvSpPr>
          <p:cNvPr id="12333" name="Text Box 45">
            <a:extLst>
              <a:ext uri="{FF2B5EF4-FFF2-40B4-BE49-F238E27FC236}">
                <a16:creationId xmlns:a16="http://schemas.microsoft.com/office/drawing/2014/main" id="{1EB54E77-82AD-46A1-A5DD-7D7EB7F313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5600" y="2143125"/>
            <a:ext cx="1944688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      小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（森林茂密）</a:t>
            </a:r>
          </a:p>
        </p:txBody>
      </p:sp>
      <p:sp>
        <p:nvSpPr>
          <p:cNvPr id="12334" name="Text Box 46">
            <a:extLst>
              <a:ext uri="{FF2B5EF4-FFF2-40B4-BE49-F238E27FC236}">
                <a16:creationId xmlns:a16="http://schemas.microsoft.com/office/drawing/2014/main" id="{92CC657C-C31C-47F1-94E4-8464CFE91C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0063" y="3654425"/>
            <a:ext cx="145415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    大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（植被少，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水土流失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严重）</a:t>
            </a:r>
          </a:p>
        </p:txBody>
      </p:sp>
      <p:sp>
        <p:nvSpPr>
          <p:cNvPr id="12335" name="Text Box 47">
            <a:extLst>
              <a:ext uri="{FF2B5EF4-FFF2-40B4-BE49-F238E27FC236}">
                <a16:creationId xmlns:a16="http://schemas.microsoft.com/office/drawing/2014/main" id="{ECEE906E-3967-4DCF-A2EF-14C1861FC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0063" y="5238750"/>
            <a:ext cx="120015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    小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（流域内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植被覆盖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多）</a:t>
            </a:r>
          </a:p>
        </p:txBody>
      </p:sp>
      <p:sp>
        <p:nvSpPr>
          <p:cNvPr id="12336" name="Text Box 48">
            <a:extLst>
              <a:ext uri="{FF2B5EF4-FFF2-40B4-BE49-F238E27FC236}">
                <a16:creationId xmlns:a16="http://schemas.microsoft.com/office/drawing/2014/main" id="{34B75339-A79F-4657-8190-2A0446555E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2950" y="2214563"/>
            <a:ext cx="170815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      长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（纬度高，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位于中温带、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寒温带）</a:t>
            </a:r>
          </a:p>
        </p:txBody>
      </p:sp>
      <p:sp>
        <p:nvSpPr>
          <p:cNvPr id="12337" name="Text Box 49">
            <a:extLst>
              <a:ext uri="{FF2B5EF4-FFF2-40B4-BE49-F238E27FC236}">
                <a16:creationId xmlns:a16="http://schemas.microsoft.com/office/drawing/2014/main" id="{8C3EB407-EDA0-44FD-8903-63B60CDA5C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9925" y="3789363"/>
            <a:ext cx="21240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      短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（位于暖温带）</a:t>
            </a:r>
          </a:p>
        </p:txBody>
      </p:sp>
      <p:sp>
        <p:nvSpPr>
          <p:cNvPr id="12338" name="Text Box 50">
            <a:extLst>
              <a:ext uri="{FF2B5EF4-FFF2-40B4-BE49-F238E27FC236}">
                <a16:creationId xmlns:a16="http://schemas.microsoft.com/office/drawing/2014/main" id="{D5C576D6-1B15-43DA-9DDF-D800214C4C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4388" y="5167313"/>
            <a:ext cx="1800225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       无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（流经亚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热带，冬温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在</a:t>
            </a:r>
            <a:r>
              <a:rPr lang="en-US" altLang="zh-CN" sz="2000" b="1">
                <a:solidFill>
                  <a:srgbClr val="0000FF"/>
                </a:solidFill>
              </a:rPr>
              <a:t>0℃</a:t>
            </a:r>
            <a:r>
              <a:rPr lang="zh-CN" altLang="en-US" sz="2000" b="1">
                <a:solidFill>
                  <a:srgbClr val="0000FF"/>
                </a:solidFill>
              </a:rPr>
              <a:t>以上）</a:t>
            </a:r>
          </a:p>
        </p:txBody>
      </p:sp>
      <p:sp>
        <p:nvSpPr>
          <p:cNvPr id="30771" name="Rectangle 51">
            <a:extLst>
              <a:ext uri="{FF2B5EF4-FFF2-40B4-BE49-F238E27FC236}">
                <a16:creationId xmlns:a16="http://schemas.microsoft.com/office/drawing/2014/main" id="{187279BD-5F83-49C9-B186-D0499DE22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222250"/>
            <a:ext cx="68405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FF3300"/>
                </a:solidFill>
              </a:rPr>
              <a:t>我国外流河水文特征的差异及原因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3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3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23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2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2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2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2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2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23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23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23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2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12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2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12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12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123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123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123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4" dur="500"/>
                                        <p:tgtEl>
                                          <p:spTgt spid="12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29" grpId="0" autoUpdateAnimBg="0"/>
      <p:bldP spid="12330" grpId="0" build="allAtOnce" autoUpdateAnimBg="0"/>
      <p:bldP spid="12331" grpId="0" autoUpdateAnimBg="0"/>
      <p:bldP spid="12332" grpId="0" autoUpdateAnimBg="0"/>
      <p:bldP spid="12333" grpId="0" autoUpdateAnimBg="0"/>
      <p:bldP spid="12334" grpId="0" autoUpdateAnimBg="0"/>
      <p:bldP spid="12335" grpId="0" build="allAtOnce" autoUpdateAnimBg="0"/>
      <p:bldP spid="12336" grpId="0" autoUpdateAnimBg="0"/>
      <p:bldP spid="12337" grpId="0" autoUpdateAnimBg="0"/>
      <p:bldP spid="12338" grpId="0" autoUpdateAnimBg="0"/>
    </p:bldLst>
  </p:timing>
</p:sld>
</file>

<file path=ppt/theme/theme1.xml><?xml version="1.0" encoding="utf-8"?>
<a:theme xmlns:a="http://schemas.openxmlformats.org/drawingml/2006/main" name="自定义设计方案">
  <a:themeElements>
    <a:clrScheme name="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_2">
  <a:themeElements>
    <a:clrScheme name="自定义设计方案_2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定义设计方案_2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自定义设计方案_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_2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_2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_2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_2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_2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_2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_2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_2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_2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_2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_2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丝状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丝状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4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Balloons</Template>
  <TotalTime>192</TotalTime>
  <Pages>0</Pages>
  <Words>1925</Words>
  <Characters>0</Characters>
  <Application>Microsoft Office PowerPoint</Application>
  <DocSecurity>0</DocSecurity>
  <PresentationFormat>全屏显示(4:3)</PresentationFormat>
  <Lines>0</Lines>
  <Paragraphs>448</Paragraphs>
  <Slides>39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3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61" baseType="lpstr">
      <vt:lpstr>Verdana</vt:lpstr>
      <vt:lpstr>宋体</vt:lpstr>
      <vt:lpstr>Arial</vt:lpstr>
      <vt:lpstr>Century Gothic</vt:lpstr>
      <vt:lpstr>幼圆</vt:lpstr>
      <vt:lpstr>Wingdings 3</vt:lpstr>
      <vt:lpstr>Times New Roman</vt:lpstr>
      <vt:lpstr>微软雅黑</vt:lpstr>
      <vt:lpstr>华文行楷</vt:lpstr>
      <vt:lpstr>黑体</vt:lpstr>
      <vt:lpstr>Garamond</vt:lpstr>
      <vt:lpstr>文鼎粗圆简</vt:lpstr>
      <vt:lpstr>Comic Sans MS</vt:lpstr>
      <vt:lpstr>隶书</vt:lpstr>
      <vt:lpstr>方正姚体</vt:lpstr>
      <vt:lpstr>楷体_GB2312</vt:lpstr>
      <vt:lpstr>华文新魏</vt:lpstr>
      <vt:lpstr>Tahoma</vt:lpstr>
      <vt:lpstr>自定义设计方案</vt:lpstr>
      <vt:lpstr>自定义设计方案_2</vt:lpstr>
      <vt:lpstr>丝状</vt:lpstr>
      <vt:lpstr>画笔图片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我国内流河的水文特征</vt:lpstr>
      <vt:lpstr>PowerPoint 演示文稿</vt:lpstr>
      <vt:lpstr>阅读洞庭湖的范围变迁图，</vt:lpstr>
      <vt:lpstr>PowerPoint 演示文稿</vt:lpstr>
      <vt:lpstr>中国第二长河———黄河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三峡工程还有哪些综合效益？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>www.dearedu.com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中国的河流</dc:title>
  <dc:subject>复习</dc:subject>
  <dc:creator>李海波</dc:creator>
  <cp:keywords/>
  <dc:description/>
  <cp:lastModifiedBy>xbany</cp:lastModifiedBy>
  <cp:revision>135</cp:revision>
  <dcterms:created xsi:type="dcterms:W3CDTF">2005-11-01T11:53:36Z</dcterms:created>
  <dcterms:modified xsi:type="dcterms:W3CDTF">2019-09-24T08:08:50Z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2052-8.1.0.3526</vt:lpwstr>
  </property>
</Properties>
</file>

<file path=docProps/thumbnail.jpeg>
</file>